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8"/>
  </p:notesMasterIdLst>
  <p:sldIdLst>
    <p:sldId id="256" r:id="rId2"/>
    <p:sldId id="257" r:id="rId3"/>
    <p:sldId id="262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63" r:id="rId13"/>
    <p:sldId id="279" r:id="rId14"/>
    <p:sldId id="266" r:id="rId15"/>
    <p:sldId id="280" r:id="rId16"/>
    <p:sldId id="268" r:id="rId17"/>
    <p:sldId id="281" r:id="rId18"/>
    <p:sldId id="282" r:id="rId19"/>
    <p:sldId id="267" r:id="rId20"/>
    <p:sldId id="264" r:id="rId21"/>
    <p:sldId id="285" r:id="rId22"/>
    <p:sldId id="283" r:id="rId23"/>
    <p:sldId id="265" r:id="rId24"/>
    <p:sldId id="286" r:id="rId25"/>
    <p:sldId id="287" r:id="rId26"/>
    <p:sldId id="27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349"/>
    <a:srgbClr val="FFF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7"/>
  </p:normalViewPr>
  <p:slideViewPr>
    <p:cSldViewPr snapToGrid="0">
      <p:cViewPr varScale="1">
        <p:scale>
          <a:sx n="95" d="100"/>
          <a:sy n="95" d="100"/>
        </p:scale>
        <p:origin x="2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84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C0D6D-A908-48C6-983D-90F2BD11E284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BB924-28C1-4EF7-A019-613D541E4A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1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7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4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44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5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82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56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3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06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26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86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73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37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85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20FC-145E-4034-86AC-8B4FEA629A51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917A1-3B14-48C2-8A2E-F3CB7EC4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45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3550" y="-312516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636233" y="-144876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203585" y="1571529"/>
            <a:ext cx="1318720" cy="131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135807" y="2481617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79844" y="28338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39315" y="-685187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34654" y="4228500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34652" y="4429124"/>
            <a:ext cx="2798256" cy="2798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23551" y="5404455"/>
            <a:ext cx="1351188" cy="13511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374762" y="5533920"/>
            <a:ext cx="1894088" cy="1894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72588" y="5808599"/>
            <a:ext cx="1894088" cy="189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334452" y="373396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080662" y="4306415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630608" y="375401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488036" y="353697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242616" y="491645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488040" y="15675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619828" y="3152256"/>
            <a:ext cx="51165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豆瓣电影推荐</a:t>
            </a:r>
            <a:endParaRPr lang="zh-CN" altLang="zh-CN" sz="28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619828" y="4054567"/>
            <a:ext cx="465410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619828" y="4229222"/>
            <a:ext cx="431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大数据学院 李冬皓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15307100013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大数据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学院 冉诗菡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15307130424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大数据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学院 何占魁 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15307130175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9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社交网络可视化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3D220690-8A51-4A8B-BCBE-5D1AB1DE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15" y="1650813"/>
            <a:ext cx="6150914" cy="461318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90B69EED-E1A5-4A9A-B756-B2D482BE759C}"/>
              </a:ext>
            </a:extLst>
          </p:cNvPr>
          <p:cNvSpPr txBox="1"/>
          <p:nvPr/>
        </p:nvSpPr>
        <p:spPr>
          <a:xfrm>
            <a:off x="3487758" y="1081402"/>
            <a:ext cx="542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Microsoft YaHei" charset="0"/>
                <a:ea typeface="Microsoft YaHei" charset="0"/>
                <a:cs typeface="Microsoft YaHei" charset="0"/>
              </a:rPr>
              <a:t>Pagerank</a:t>
            </a:r>
            <a:r>
              <a:rPr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值分布图</a:t>
            </a:r>
          </a:p>
        </p:txBody>
      </p:sp>
    </p:spTree>
    <p:extLst>
      <p:ext uri="{BB962C8B-B14F-4D97-AF65-F5344CB8AC3E}">
        <p14:creationId xmlns:p14="http://schemas.microsoft.com/office/powerpoint/2010/main" val="144967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社交网络可视化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5663B039-5E3E-410E-A097-A2809F2E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11" y="1463502"/>
            <a:ext cx="4500664" cy="33754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5384132F-771F-43A6-81B3-7B95466EC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420" y="1435507"/>
            <a:ext cx="4549862" cy="341239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4CC45CE4-28FB-493D-8C84-7B7A8F5B0F06}"/>
              </a:ext>
            </a:extLst>
          </p:cNvPr>
          <p:cNvSpPr txBox="1"/>
          <p:nvPr/>
        </p:nvSpPr>
        <p:spPr>
          <a:xfrm>
            <a:off x="2285568" y="1030275"/>
            <a:ext cx="24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其他一些指标的分布：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5F13B5C1-6B78-4BC0-B7CF-C48F2549B4E1}"/>
              </a:ext>
            </a:extLst>
          </p:cNvPr>
          <p:cNvSpPr/>
          <p:nvPr/>
        </p:nvSpPr>
        <p:spPr>
          <a:xfrm>
            <a:off x="3141206" y="50287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一些统计量：</a:t>
            </a:r>
            <a:endParaRPr lang="en-US" altLang="zh-CN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平均度：2.205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			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聚类系数：0.079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网络直径：11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			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图密度：0.008</a:t>
            </a:r>
          </a:p>
        </p:txBody>
      </p:sp>
    </p:spTree>
    <p:extLst>
      <p:ext uri="{BB962C8B-B14F-4D97-AF65-F5344CB8AC3E}">
        <p14:creationId xmlns:p14="http://schemas.microsoft.com/office/powerpoint/2010/main" val="14931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推荐系统模型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581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4" name="椭圆 43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7" name="直接连接符 56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边形 57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任务定义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46" y="2598150"/>
            <a:ext cx="3014763" cy="18921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50" y="2596343"/>
            <a:ext cx="1746270" cy="18917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721" y="2587208"/>
            <a:ext cx="1676392" cy="190092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206158" y="1665421"/>
            <a:ext cx="1938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回归任务</a:t>
            </a:r>
            <a:endParaRPr lang="en-US" altLang="zh-CN" sz="24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28908" y="1633208"/>
            <a:ext cx="1938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排序任务</a:t>
            </a:r>
            <a:endParaRPr lang="en-US" altLang="zh-CN" sz="24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26" y="4961408"/>
            <a:ext cx="3344601" cy="7220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5552" y="4823267"/>
            <a:ext cx="2403515" cy="6555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9583" y="5669704"/>
            <a:ext cx="2966276" cy="6103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352" y="1313646"/>
            <a:ext cx="4677275" cy="52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8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4" name="椭圆 43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7" name="直接连接符 56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边形 57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数据预处理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55223" y="1355865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清洗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数据，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整体呈稀疏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特征的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提取以下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特征：</a:t>
            </a: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电影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评分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历史</a:t>
            </a: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部评分电影的豆瓣平均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部评分电影所属的类别</a:t>
            </a:r>
          </a:p>
        </p:txBody>
      </p:sp>
      <p:pic>
        <p:nvPicPr>
          <p:cNvPr id="60" name="Picture 3"/>
          <p:cNvPicPr>
            <a:picLocks noChangeAspect="1"/>
          </p:cNvPicPr>
          <p:nvPr/>
        </p:nvPicPr>
        <p:blipFill rotWithShape="1">
          <a:blip r:embed="rId2"/>
          <a:srcRect b="56610"/>
          <a:stretch/>
        </p:blipFill>
        <p:spPr>
          <a:xfrm>
            <a:off x="0" y="4655466"/>
            <a:ext cx="12192000" cy="1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8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5" name="椭圆 44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8" name="直接连接符 57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58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数据集切分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2361150" y="1256959"/>
                <a:ext cx="8476392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zh-CN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正负</a:t>
                </a:r>
                <a:r>
                  <a:rPr lang="zh-CN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采样</a:t>
                </a:r>
              </a:p>
              <a:p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生成训练集、测试集、验证</a:t>
                </a:r>
                <a:r>
                  <a:rPr lang="zh-CN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</a:t>
                </a:r>
              </a:p>
              <a:p>
                <a:endPara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zh-CN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测试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集：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对于每个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正样本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&gt;3)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user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随机选取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个正样本，再随机选取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47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个负</a:t>
                </a:r>
                <a:r>
                  <a:rPr lang="zh-CN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样本</a:t>
                </a:r>
              </a:p>
              <a:p>
                <a:pPr lvl="1"/>
                <a:endPara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zh-CN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训练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集：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不包含在测试集中的所有正样本，每个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epoch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随机</a:t>
                </a:r>
                <a:r>
                  <a:rPr lang="zh-CN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π</m:t>
                    </m:r>
                  </m:oMath>
                </a14:m>
                <a:r>
                  <a:rPr lang="zh-CN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负样本</a:t>
                </a:r>
                <a:r>
                  <a:rPr lang="zh-CN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π</m:t>
                    </m:r>
                  </m:oMath>
                </a14:m>
                <a:r>
                  <a:rPr lang="zh-CN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超参</a:t>
                </a: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150" y="1256959"/>
                <a:ext cx="8476392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1078" t="-1426" b="-2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73" name="椭圆 72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平行四边形 86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206157" y="351898"/>
            <a:ext cx="547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模型框架：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Factorization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140661" y="1283471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主要思想：</a:t>
            </a: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稀疏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/>
              </a:rPr>
              <a:t> 稠密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/>
            </a:endParaRPr>
          </a:p>
          <a:p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N-way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交互信息</a:t>
            </a:r>
          </a:p>
        </p:txBody>
      </p:sp>
      <p:sp>
        <p:nvSpPr>
          <p:cNvPr id="3" name="AutoShape 1" descr="data:image/png;base64,iVBORw0KGgoAAAANSUhEUgAAA+gAAACeCAYAAAChMCClAAAAAXNSR0IArs4c6QAAQABJREFUeAHtnQe8FcXZ/wcRARUVFZCIihrs2GsQe+/EXiKW5MVuosaeqIGIXaMxiSV2TWzYzYsFsFcUexdRkKKCCkYsuP/5zv+dy95zT9tzds/unvvbz+fe03anfGdndp55ynQI7GF0iIAIiIAIiIAIiIAIiIAIiIAIiIAIpEpgnlRzV+YiIAIiIAIiIAIiIAIiIAIiIAIiIAKOgAR03QgiIAIiIAIiIAIiIAIiIAIiIAIikAECEtAz0AgqggiIgAiIgAiIgAiIgAiIgAiIgAhIQNc9IAIiIAIiIAIiIAIiIAIiIAIiIAIZICABPQONoCKIgAiIgAiIgAiIgAiIgAiIgAiIgAR03QMiIAIiIAIiIAIiIAIiIAIiIAIikAECEtAz0AgqggiIgAiIgAiIgAiIgAiIgAiIgAhIQNc9IAIiIAIiIAIiIAIiIAIiIAIiIAIZICABPQONoCKIgAiIgAiIgAiIgAiIgAiIgAiIgAR03QMiIAIiIAIiIAIiIAIiIAIiIAIikAEC82agDCqCCIiACCRG4IcffjBjx451f4sttpjZYostzOKLL27mmef/r08GQWBee+018+abb5rJkyebzp07m1VXXdWsv/76pmvXromVSwmLgAi0JqC+2ppHoz+Jf6OJKz8REAERKE6gg52cBsV/0rciIAIikG8CDG/Dhw83X375pVl44YXN/fff74Tzs88+26yyyipmypQp5uKLLzbffPON6du3r+nWrZsT1hHo1157bXPWWWeZnj17mg4dOuQbhEovAhknoL6abgOJf7r8lbsIiIAIhAl0PNMe4S/0XgREQASahcDo0aPN3XffbQ455BCz8cYbm8cff9zw3Zw5c0zv3r2d8L7CCiuYXXbZxWywwQZm9dVXd38jRowwTz75pFl00UXd5/nmm69ZkKgeIpBJAuqr6TaL+KfLX7mLgAiIQJiATNzDNPReBESgqQjccMMNZp111jH9+/d32nEEboRzhPY33njD7LDDDmbPPfd0wro3ee/Vq5czcef3Rx55xBx44IFmgQUWaCouqowIZI2A+mq6LSL+6fJX7iIgAiIQJqAgcWEaei8CItA0BMaPH29efPFFs/XWW7f4kn/yySfmxx9/dL7mmLDvtdderYRzX/mffvrJvZ04caI733+vVxEQgfgJqK/GzzRKiuIfhZbOFQEREIHkCUhAT56xchABEUiBAML1hhtuaJZddlkz77zzmi+++MIwEUVAX2ONNczBBx9sllxyyZZgceEiTpgwwZ3XvXv3or+Hz9V7ERCB+gior9bHr96rxb9egrpeBERABOIlIAE9Xp5KTQREICMEiMR+yimnGIRsjnHjxpmvv/7aEAxpn332cUHhOnbs2Ka0kyZNMh9//LEzhccnXf7nbRDpCxGIlYD6aqw4Iycm/pGR6QIREAERSJSAfNATxavERUAE0iKAvzl//nj22WfNd999Zzp16mS23HJL06VLF/9Tq9enn37azJw50wnyBJYrdV6ri/RBBESgZgLqqzWji+VC8Y8FoxIRAREQgdgISIMeG0olJAIikGUCzz33nBPQV1xxRed3Xkx7Tvn/85//mG+//dadg5+6NOhZblWVrRkJqK+m26riny5/5S4CIiACEtB1D4iACDQ9AfZBf+utt8wPP/zg/NK7du1atM5Tp041aNDRtG+xxRZmscUWc3ugYxZPGj54XNGL9aUIiEDdBNRX60ZYVwLiXxc+XSwCIiACsRCQgB4LRiUiAiKQZQKvvPKK+eqrr5zZOoHjOnfuXLS4I0eONNOmTXPn7b777mb++ed352EeP2zYMJdG0Qv1pQiIQCwE1FdjwVhzIuJfMzpdKAIiIAKxEZCAHhtKJSQCIpBVAs8880yL/zn7opcyW7/zzjvNN998Y1ZaaSWz1lprtZx36623Ok263ys9q/VUuUQg7wTUV9NtQfFPl79yFwEREAEISEDXfSACItD0BNCAz5492/Tr18/06tXLFPM///77780bb7zhzOA33XRTs8giizihHNN4Jq277babWWCBBZqelSooAmkSUF9Nk74x4p8uf+UuAiIgAhCQgK77QAREoKkJzJgxo0Xwxry9lP85e6X37NnTCe/sj87nyZMnm3PPPddg7r7aaqu575oalionAikSUF9NEb7NWvzT5a/cRUAERMAT0DZrnoReRUAEmpIAvueYrSNwb7fddiUFdMzXjzvuOHPqqaea++67z2219uGHHxr2Qt93331Nt27dmpKPKiUCWSGgvppuS4h/uvyVuwiIgAh4Ah1sdOLAf9CrCIiACDQbAbZMu/32252Avs0227REZi9Wz1mzZplx48a5iO8I9EsssYQT0Hv37m3kf16MmL4TgfgIqK/Gx7KWlMS/Fmq6RgREQATiJyABPX6mSlEERCBjBBC88Tvv0qWL8ysvVzy2UuP8OXPmmAUXXNB06tSp3On6TQREIEYC6qsxwqwhKfGvAZouEQEREIGYCUhAjxmokhMBERABERABERABERABERABERCBWggoSFwt1HSNCIiACIiACIiACIiACIiACIiACMRMQAJ6zECVnAiIgAiIgAiIgAiIgAiIgAiIgAjUQkACei3UdI0IiIAIiIAIiIAIiIAIiIAIiIAIxExAAnrMQJWcCIiACIiACIiACIiACIiACIiACNRCQAJ6LdR0jQiIgAiIgAiIgAiIgAiIgAiIgAjETEACesxAlZwIiIAIiIAIiIAIiIAIiIAIiIAI1EJAAnot1HSNCIiACIiACIiACIiACIiACIiACMRMQAJ6zECVnAiIgAiIgAiIgAiIgAiIgAiIgAjUQkACei3UdI0IiIAIiIAIiIAIiIAIiIAIiIAIxExAAnrMQJWcCIiACIiACIiACIiACIiACIiACNRCQAJ6LdR0jQiIgAiIgAiIgAiIgAiIgAiIgAjETEACesxAlZwIiIAIiIAIiIAIiIAIiIAIiIAI1EJg3lou0jUiIAIiECeBN9980wwdOtR8/vnncSabubSOP/54s8UWW5j55psvc2VTgUSgGgLqq9VQSu4c8U+OrVIWAREQgawQkICelZZQOUSgHROYOHGiGTVqlJk2bVpTU+jevbtZf/31zaKLLtrU9VTlmpeA+mq6bSv+6fJX7iIgAiLQCAIS0BtBWXmIgAiUJbDKKquYPn36mC+++MLMmTOn6LmDBg0ya621lunUqVPR3+P6MggC88MPP5gff/zRvX7//ffmm2++MTNnzjRff/21mTFjhvnss8/M1KlT3WfOr/Z4+OGHzXvvvWfWWWcdM++8Gn6r5abzskNAfTXdthD/dPkrdxEQARFoBAHNEBtBWXmIgAiUJdC7d29zyimnmCOPPLKkFn38+PHmtNNOM8sss4zp0KFD2fTq/fGnn34y/CF881oosM+ePdvwh6A+YcIE8/7775vXXnvN/SHElxLav/zyS3PHHXeYlVde2Sy00EL1FlPXi0DDCaivNhx5qwzFvxUOfRABERCBpiTQwU4kq1f/NCUCVUoERCALBGbNmmWGDx9uLr30UsP7wqNz585myJAh5k9/+pNZeOGFC39O5XNYu47wPX36dDNu3Djz6KOPmieffNJ89dVXbYR1FhgeeeQRs/zyyye+0JAKFGXa9ATUV9NtYvFPl79yFwEREIGkCXQ80x5JZ6L0RUAERKASAQKnrbTSSubVV191WulCU3c+o6lGwF1xxRUTN3WvVF5+79ixo+natatbMOjVq5crG9rxX/ziF2abbbZxWvKPPvrIfPvtty3JYSr/85//3PTv3z8TdWgpmN6IQJUE1FerBJXQaeKfEFglKwIiIAIZISABPSMNoWKIgAgYJ9CiWX7sscecr3ehgQ+C7ttvv+0EYATieebJ1k6RmN536dLFLL744qZv375mjTXWMAMHDnT+5iwuoHGnTkSr/+Uvf2kWXHBBNbsI5JIALhrqq+k1nfinx145i4AIiEDSBCSgJ01Y6YuACEQigODdrVs388QTT7TSPPtEMCOfPHmy264MATdpf3Sfb9RXFg8wxUdQJ7gdWv833njDmb0joG+wwQZmueWWU7C4qGB1fmYIqK+m2xTiny5/5S4CIiACSRGQgJ4UWaUrAiJQEwHMxpdddlkXgA2BlgBt4QMNNFsNEQWdLcvwTc/ygaDO9mr9+vUzq6++urMA+PTTT502fbvttnMm8lkuv8omAqUIqK+WItOY78W/MZyViwiIgAg0mkBuBXQm6O+++64zJeUhleZBwJannnrKLLHEEvIpTbMhlHfTEMBMHH/0F154wSDMEkk9fCC00/85BzPbPGxZxkLC0ksvbVZddVVXL3ztt912W0NU5qyZ6odZ670IlCOgvlqOTvK/iX/yjMvlQEBQAoTi1pT2XLRcOfVb7QT++9//mnvuucdZ9mHdl1WrvdprqCuzSCCXAjqTdrZkWnLJJZ3ZaNqTc/xKzz//fDN27Fiz5pprOo2YOnAWb3eVKU8EFllkESfQjh492u03Xlh29iZnT/FNN93ULLbYYrkQcpnAMW5hITBq1ChXJQLKZd0KoJC9PotAmID6aphG49+Lf+OZkyNxRX73u985q6gttthC1lDpNEPiuTK3Z4tXtlXdcMMN9bxOnLgygEDuBHSCR9FR8L3ad9993apl2sIwk+5FF13UXH311eatt94y6623nllggQW0yqY+JgJ1EKBfI8yyAPfMM8+Y7777rk1qPDDxSd9ss81cn2tzQga/QFu+1FJLufrcddddZscdd3Qm8GmPYxlEpSLlhID6aroNJf7p8L/mmmvM7bff7uZ8W2+9tQsQmk5JlGuSBOhfl19+uXnllVfMnnvuqed1krCVdguBRAT0m266yU2aMd2MU7v92muvmd///vcGcxP2Qsa8NQsmRUy4f/azn7nBmQEbgYFVNkzPdIiACNROgPGDLcnYqgxt+Y8//tgqMfzRJ0yY4KK/EzGd7YfycPh63XvvvW5hYbXVVstN2fPAV2VsPAF/T6uvNp49OYp/Y7nPnj3bWXJ+/PHH5ky7W/EKK6yQifloYym0j9xQuI0bN85ZyRLsFTe1Tp06tY/Kq5apEYhdQEc4P/fcc83DDz/sIhSzZ3EcQvTUqVPNCSecYBDS//znP7uti7I0GaeOmK0inLOiOv/88xtNulO7r5VxExGgL/FQJM7DtGnT2vij42LC1mtESsfHO47xphH48GVjEZOHPwHk9MBvBHXlkSQB9dUk6VZOW/wrM4rrDKw5sZrk2XT00Ucb3AxkBRUX3WylgxKOBbAHHnjAbf+6yy67uDl+tkqp0jQbgVgF9H/961/mnHPOMfiGIlDjt8GqIuac9UyamYCffvrp5r777jPHHXec2WuvvTJpQo4f6corr+zq/eCDD7r3cS1QNNuNp/qIQBQC+JgThBF/dMaXwuPrr78248ePN5tvvnmuJkp9+vRx46NcYgpbVJ/zSkB9Nd2WE//G8L/gggvM888/b4YMGeLioCiOSGO4p5ULi+kEikNJuP322yu4a1oN0Y7yjU1Av/XWW83w4cOdmSYabvxxCIL0+OOPuxVGfElrFdLx0/zLX/5iNrN+pgTk6NmzZ2YDQi200EJu3+Obb77ZafXoyFneq7kd3euqao4JoJlAO85i3YsvvuheC6szZcoUJ7wPHDgwN8F60JrjCiPNS2Fr6nNeCaivptty4p88/8mTJ5uzzjrLYOY+bNgwFytFO3Ekzz3NHFiA+eSTT1w8HGJObbDBBgoWl2aDtIO8YxHQMek+++yzXeA2Bi0EafzD8dNA44WgzudahHRMxo8//njz4Ycfukjp/fv3j9WvPYk2JoAd+zdjAsXWG+x9nCVz/CTqrDRFIGkCCLOYE7755ptOWz5nzpxWWbIVG+MEmvZVVllFJuOt6OiDCDSOgPpq41gXy0n8i1GJ77s777zTjBgxwllsHXDAAbkJUBofgfaZEvN55B2s9fbee28X+6Z9klCtG0FgnnozYZBCOGdCzErixhtv7LRX+EIhqF9yySXuJiby+rPPPmvYvzjKcd111xn2Cx4wYIDz6ebBk/WDMh588MFOKCfyI0JDoTCR9TqofO2HAHu4YgGDfzdB17J8IHwzlrD3eTGLHOpy4YUXmpdeeqlNQLks10tlE4FqCKivVkNJ50BAY2Uy9wELwQhpuFrhbomFpI72QQBF4zrrrGMIDPjcc88V3VmmfZBQLRtBoC4NOluKnXzyyWajjTYyxx57rNMUhwVoJtBEN2dvcLYnIHAcpu/Vmnx/8MEH5tRTTzUTJ040f/zjH13HIFBDHg606CxIEPkRDux1rKjueWi59lfGkSNHusU1fKyIGZH1PoaLS/fu3Z2FCjs6FB4zZsxwYwb70uJyIvPxQkL6nFcC6qt5bbl0yq2xMn7uzGVxuezRo4c58cQTM7HVb/y1VIrFCDCXx63hkUcecUo35JmuXbsWO1XfiUDdBOrSoCN84xPOHxr0YhN7bmhMvNkW7Te/+U2kCTNmRGzZwqoVGvQ8BeGg0w4ePNhFerztttuKRp+uu/WUgAjEQIAFMEy28K8q3MYshuRjT4JxhiiqBx54YFHTQqwAiH3BJGrmzJmx568ERSAtAuqraZHPZ74aK+NvN2IisQi88847SziPH2/mU9xhhx1cHCwUjsQiwKJChwgkQaAuAX3hhRc2O+20kwuKhiBe6kCDhe8oNzbRiqs5vv32W8NAiIYMMyJWgvOmCdtqq61cYCtMh1lxY+VNhwhkjYB3v/CvWStfsfKgGcdqB+udsNWOP5e+dsMNN7idH9TvPBW95p2A76P+NQ/1UV9Nt5XEPz7+s2bNclttIZTttttu2morPrS5SQnrWKzzcHFASNf8IjdNl7uC1iWgU1s0xdUKzlHOffLJJ53vNpExWQTIoxkJD0b2ZkaA+Pe//110e6jc3TEqsAhkhABR3f/whz+4bcqKRdD97LPP3M4SBJXLk0CTEbwqhgjERkB9NTaUNSUk/jVha3PRmDFjnP8xEbx//vOfF7UabXORvmgqAsg7e+65p5NJfCyCpqqgKpMZAnUL6EnVhOBzrFYut9xybr/Bchr6pMoQR7rrr7++M81na6h33nknFybEcdRbaYhAIwhsuOGGbpeHbt26Fc2OOBkEr0RYz3oAvKIV0Jci0CQE1FfTbUjxr58/AhluU3vssYcieNePM7cpsECDVTB7orNjU9Tg17mtuAreUAKZFNC/++4789RTTznTkTXWWKNq33OuY5/kchNxNGmYpBTztaWTkUap6/21pX4v1nII6Gyxhqn+888/r6iPxSDpOxGokQB9a5999mlZ0S5MBlPEhx56yFx55ZVuwa/wd30WARFoDAH11cZwLpWL+JciU933xEN6+umnDXtgY+JcLugvc8xyc0lyZB7JnLPcnJXf+Ss25+S6ctdWV6vkz2pGFrjqYtnLce+99xpccnWIQNwEIodEJzL5fffdZ9577z2DDzo+oJh7lNJghQuMgMvWBERxX3nllYv6jnL+22+/7TReTK4R0HmwVHOwvdITTzzhhG+Co/CH5p3BjbwZ6Hgl3TPOOMNFVg/7rzKRv+KKK5wwzff8YTrL+QyECPV9+vQxF110kRukqykTAe4WW2wx8/nnn7u6H3TQQVX74VeTfuE5kyZNcit6bLFSjnHhdc3wufDeJLDg7rvvXtW9ycN3woQJziWBe7nQbYN7iGB/DzzwgFlyySXNcccdpwAxGblpmDD9/ve/d/f9Cy+80GbxDV+xf/zjH243iW233bbqBb+MVK9iMdrbfT9lyhT3DGIrPd4zWWLrm0GDBjl3h7C11ejRo82oUaPcM4XnAVqPHXfc0d0L4bG/ImSdEAuB9t5XY4FYRyLiXzs8nv1YYjHO4IdczK3Kp87Ww8x1mW/6uSivfi7K98wnmVsS8PTXv/510Xkh25/yh7DPeEUaXMt8lNdy1/qypP3arCyYW/7tb38z99xzj4uHU2zeGBf7ZnrmNVNd4mrfUulEEtBvuukmt/8jW4YxSCGon3/++QYz0tNPP90J7KUy4vu//vWv5pZbbnGD1HV2f3OE12KDHJNsH3iBLdqqFdAR7MdYHyGuRcAibS9oMTAyGPLKccQRR7jP7sP//ePGQcBnr1l/LdeHr0XoZXCs9mA/+P79+zt/+qQ16GPHjjVnnnmmi8jN6i6DPpGuKUOzH9ybd9xxh1swIngLq5rnnnuum5izVR/xAEod77//vtuJAAH9f/7nf9we9oXBDJnk+/Tgucwyy7QbtqW4Zen7fv36OX90dor49NNPW/q5LyPRVocOHWo4DyGt2Ljjz83Ta3u779FgnXfeeW6CTHwPNFlsxwmH//znP+45xKIxx8UXX2xefvlltxDLQi9WTET3/+1vf+vcIghaWk4Llqf7IE9lba99NSttJP7RWwLlDrsKMbdEIVU4PyhM8fXXX3fbgCJYV5qLMg8uZtFJmuy3/dhjjzmzep5Z/IXno+WuLSxTWp+blcWyyy7r5pss3GDxy6JNEs+TZnrmNVNdGtKfbGev6rATm8BOaAKrRQzsVi+B1UoF//znP4NFFlkksBri4NFHHw2s4FoyLc5fe+21A6vdCOyAFVhBOrCDXtHzDzvssMAKQYHVtAdWUx9YwbroeYVfUsbrr78+uOaaa4JLL700WGqppQI7oCGRt/xZATuw2y8FVmMa2EGxVRI2mFRg91sPrPDVcp0VrgM7oQusdj6wq2WB9UEK7ESv1XWVPpx11lmBXV0L7ApoYBcf2uRb6fpqfx8yZEhgHxwtdV1++eUDu3VW1fyqzSdr59HuVivm2sbfm1dffbW7NxdffPHACtdl700ruAVWgHfcaGu7QNOmin/+859dG/p7yT6kgy+++KLNeXn8gv5grWEC6mj96/JYBVdm+uXw4cNb2tK3lX+12ofgV7/6VWCtWXJbx3DB29t9byPmBlZjFFx++eXBq6++6vqfNS0Mpk6d6sbt7t27B5tssklgF9rcGL/lllsG999/f2AXXgPO49llBfWA+8DuXxtYbVgYZy7eq6/mopkyX8j2NlbW2yBWAAvstsKBXRQMrNBccU7FfNgqodxc1PqrB1Zwa5mX+eeRtfoKrrrqquCZZ54JrCBftIh2gdGNd1ZbG9hAyS6NzTffPLDbFrv5KOUqdW3RBFP4splZ2ODPgbVKCazCMpH5YDM985qpLo3qRlVp0DGbtpN3Zxq4zTbbtGjKvXbaCioGrTf+1qXMBgmkQDqY5aDN7N27tzM/t4NVmwONJiuWrFBhDu/zaXNiwRfkj6mjhedWJDE5OfHEE51Zkj8V7RqroHYy1yZ/onLaRQRjhTuXBpoYtG6sUqI1xbwI88moq2SsrHEddUJLi0Y9bIbpy1bv64cffthKu09e3hKhWNpo3P0+jjBrxMEKMG2/+uqrV20ZUa5c4XvTTrpb7k3y4cC1oNy9Sb3ZKgPtGgfa1WL3sH0ommuvvdZF4scSg/2IS616u4T0r+EE2OnhkEMOcVpTLCgK733aC3M0+jia9kpakIZXIEKG7e2+x1wUC5Zf/vKXToOF25B/LjAe4w+IGwPm/lgR8UqEf/otY/fXX39t/v73vzuLGu6DcePGtRorI6DXqTEQaE99NQZcsSch/tGQsuXvV199ZawSxM0d/dhTKhXc65jrMr9gTsGuRFhohg+064xbuB0Um3Nw7iqrrOLmwVgJ+bkT7pl837lzZ/dX6tpwXmm+b2YWzDlxebSL5c7aAbffuOb2zfTMa6a6NLIvVSWgE7kSM3N89xB6/UFUcoRODiKulxPyaCA/YUY4s5r3lgmWT4/XsPDDJMwLWuFzSr1nwAofTOYQQM855xw3QeM3Bln8Rqx22Q2O4WtYGMAMH6GOARDhfODAgXULktTV18NqtJ1gF843XOZ63uNfC2ffJkxOWQwp9jDBdOqkk05yiybl2q2e8hS7lrIgGOFXxQKM51Ls3Gq+K3Vv4u7gOXBvcl8VO2gPa03hHqYMrOuuu25RH2XMaU855RTn6zx9+nS3cFRv2YuVR9/VR6Bnz54Glwban0VBJknhA0HtkksucYtkVttacmIUviaL79vTfc9zg7gf9E3cV8LCuW8bXE5YQMX9CFPUjTfe2Gy66aYt23PSz7knmBRzrLrqqrlte1/nvL+2l76a1XYS/+pahuf9yJEj3fjCHJjFjUpHeH6H0oi5GEK+nwNz/d13320OP/xwQzsUm6NxDvNu5i+4XnItbou4fSII5uVoZhYsrqC0ZHH4f//3f93WeygV6z2a6ZnXTHWpt12jXl9RQGdCyx7e+DITeMwLJQg/rBr5CQ/CFhOkUoc142k5F810KS00gyHbWCA0shjg8yuVbrnvEU4PPfRQJ4Si/fRaUjTLaFkYGNl6hBVIJnCnnXaa8yVBw4vFACt/1fq/lytHoYBeKDSUuzbKb/vvv797eODrTlvhK4WlQLGDSS7+m144LXZOEt/xIGLFsdQCTZQ8S92bDAjhexPLiFKrzGjX/eJSuS39uF8JCmJNZs2DDz7o+Fa7UkpfoW+UeghHqbPOrUxgtdVWc3356KOPNtOmTWtzAf2fxTfGBAS7esaYNok34Iu83PdxoUDgZjGYhZdSk9nwIhx89t57b6eZ8n2O4J7ETbGuVS7wKBYUeZrkxsUya+k0e1/NGu/C8oh/IZG2n7Gww2KJBT+eF9U+931KCKhYdj3yyCOtBHSs8BDaeU6VE+qw+kKDznx2v/32K3uuzzOrr83Ignn2jTfe6GIgHXzwwbG0TzM985qpLo3uV6Ul6v8rCYIOAvNmm23WSqhGsEG4w1yQVST2BQyvlIUrwhYEYZNCBPRS56K99gIsA1K9k2cmdCeccIILHIVg5RcUrL+5m/Cx8tWjRw8XXIiBmEUBhHPrv9iqvuH6RH0fFtARGHz9oqZT6XyEcgbw7bff3pWdupd6mKDFZjWWtmmkBp06YHLKwoGfPFeqV6nfS92bWBGMHz/e3ZvWB92st956JRdawgtHuEhQtlIHE3pMmggYV8oUnmvpE6y4s+rNwg9aPTT4Sy+9tFsU2WqrrapahS9VDn1fngD3PAHAGHMuu+yyotur0e7s+kBfz5ugltX7PtwqNj6J6ycsatUTjI2xkoCiLCaWmxyzqwj9joOxhYXX8DOGNibS/0F2Fw1+t/FJSo4J4XrwPq66FKarz8Y9n5q5r2a9jZt9rKyXP3MjrJXYCQRBrJwgXS4v5ryMScwLfJBh5gQ2ZpLZd999nVVhsfkQSiXOYQ5+wAEHOA1tqTldufyzNIalzcJzgi3WtMwTsGQo56Lrryn2SgBSrIKZdxKUlGdVPYq9ZnrmZaEuvs3iam+fXiNeKwroaLRtkAun9QwLy6zqoangQJhF6xz+PVx4TE3xU2dAQuhm1bbUDcxA6M2R4xDQKUffvn2NDdTmtGlol9FokgcdiujzCKsI75Sf8/ALitM/lQmhZxPW9IQZxfWexQD+qjkQ4PN8cG8iAKCR93ypD/cmnDkwLSu1JQoPX3xV/aJNuYUjl5j9h2sE2vhS2/8hkNtAZYYtoBDmbVAyJ/Sj1Scv3C3wR0NYKGaq6/PRa30EmEixUwMPXxukpmVS5FNlkvSvf/3LbavHolY1Zov+2rRfs3jfh5kQtZeFEbTejKNMWEpZTIWvK/aefsOiGdZB5SbHNmhcSxtjAlpsAZDnAH9RjjjrEiXf9nRuM/fVPLSj+JduJdxiiNWDBU4184NSKTEOsjhItG/Gb3+gGScKOJrXYsoBzKZRJjFfHjx4cCsXU59GpdesjWFpsgizQiF35ZVXunhCPDP4K2VpGb6u8D3Ptl133dXFOmLuyUJMKfmm8Npin5vpmZd2XcJ842rvcJpJv68ooCNkIICHJ0cI5qwEAp8DAb6cQItg4s9FsCln3hzW6CKgF1tVrAUKPofsx0iQj3fffdcJ6Ajq7H1OHqz0IJxTlzjzpaxhDTocGq2xroVXHq4pdm+yRR6mZNxHHJi1Fnvw8Rt++PzR9qxKs4Ia1rpxTuGBMI8wV0yDzoOXBR/6xsknn+wGbR7sDPrkwT2IlcMFF1zg4hzYSKzGRoaN5R7nvrI7FzirFvKKcvAAhxc+ccRhiPKQou+wQIKZXrULQ1HKVs+5sCdQGJMg6uUX/nyatBdbdrH6TYyBci46/posvGbtvi9kAke02fCvRzgnXfojVg5sDVWufZhE+4U2Jki1LggkWReftvqqJzH3tVn76twaZvud+BdvH7Zu5DmBcI01Xj3zUSzneNYgpDP35GCctLsOuXkK84pw+pyDGxZxk3beeWcXFynKs9nXKM7x2KdZ72taLMLlRoiG8QorrOAWX+oRqtmPnjgpuEBisYvFVrgtw/lWet9Mz7y06xJmHWd7h9NN8n1FAR3NeOGBiaWPyI7fLsF7yt3cYTPiSquQ3kyRPEmz1pu8sMxoWMl72LBh5thjj23ZK9n7peNvjnCOuX5cefoyMFn0aYbr53/Xa20Eit2b7BnqI9NjEltO6MZNA4sNFky4jxGWK5mPYTpvt+orOgDbLVOcJQZ5EqAQM1rf7qSLIItvLCby9913n8uTezG8+FUbCWNmzJjhAu8VE0QrpclDir9XXnnFvPXWW5VOb/U79aMd0ELX81BqlWiMHxib2MmBv7DmwmcBLzQUWPWUEwD9+Vl4zdp9X8iEfodJJQcLWZUWvQqvD3+mTWibcgdjOBp07mGOSs+YcmkV/hZnXXza6queROvXZuyrrWuY7U/i37Z9WNxlzlZsQb7t2eW/QfGDRR1WXSgS/MECOVZemNCHFxaZy2CJx4GGvVZXrCTGMF/2Wl/TYhEuL8+Jm266yTEnKHQtix8+PeaOKChoSxSYKAMqzSX9tYWvzfTMS7suYbZxtnc43STfVxTQi2WOObgXbIlgWE6oRTPHgOT9bipNnsKCflibXqwcUb+jA2633XYuGjcB4ViZ9AfmmPgMM/mN29w1XI84Fx182fU6lwD3JkI3B1Hty5mRhxeOEKpLadrnpm6cGVMxDR0BX2655RYnKGN2T1wDL5yHr+chS7mw3GA7P85lBTdsoh8+v9r3mPQSnZwYDoWa4kppwIxAkJhpEaU2PEmodC11JG8sA4rVt9L1Sf9On4cxE53rrC+zH7d8vr/4xS/cIk543PG/5ek1rfu+GCPGT2KSNOpggYXFF+57JkksoNUz2QqXO4m6qK+GCc9931766twaZ+ud+LdtD+YFuEJhBYqveDVzhLapzP2GZyxxj3geeUs35sYsaDI39c9elAZo1hnXiP/E1qC1jmlJjGFza1T7uzRYhEvLswLFXBwHzyDceFnIYc5Z73yuUpny9swrV58k6xLON872Dqeb5PvIAjrBKvyWDxSMQaXcoBX2P0c4wcy33GSYwcTf3OQVVdioBAtTfPIoFCYQbDClREBnQCxXxkp5FP4erkexvAvP1+faCLByifmYN3UlWB68ix2F/ucI3ZU0fQh3PFgJ1uIfpD5t/MoR0nnoss99ufvHb/GEeT19iRXuUuX06Vd6pTxsLcVqf1QXCsrBwx/BhoBN5dxVCstBP2KVtLA/FZ6X5mcG5uOPP96tbrMo4zWtPExxayHKf62r3WnWy+ed5n3vy5DmK20adqHKoiVHmI/6aphG6/fN3ldb1zZ7n8S/dZswvyWmDAvq7GPO2OLnp63PrO4Twts+++zj4nMwbvuD2EjMXZizMA/h89NPP+2eVUSAL6cE82nk7bWZWOAeiGUUc8Ni8U/ibpu8PfPK1b+Z6lKunrX8FllARxtOJHIEZ4RZhJFyK3tR/M+pAOa+frKPYBtV2KgEAbOhv//97y6IGMHDwlHjMXfFh/iKK65wvkJxTdq9yUth/SqVNenfWZ1l1c+v5CadH+nzcGNgZhCr50FXrKwIz/7eRKNbTlBmqy0CulF32rncLgQ+L4IK8vBE4114z/MbCwMItwTfK1c3zOkRaulDmLah4a1XQKeM9JvCcvmyl3v19zmvXF9ucaFcOln+jW0gWXjjHkFAp+/j7oJFTy3MslTXNO/7LHBgYusF9EoWWlkoL2VQXy3dEs3cV0vXOju/iP/ctuBZTgwmIqkT24bF9HIKqblXln6HmxvacdzJvAIKK0v8zQcOHOjmGFh7ffbZZ866izGtGZ/JEGoGFgQkxmWRA1/0OOZyLrEy//L4zCtVnWaqS6k61vp9ZAEdQcRPhvDbqBRQjdURr9GsZvKEYIXwwhHWPNdawfB1LC6cccYZztd2nXXWcdusYRbMDYKZEYsBbJOA+fvll1/uBuNyglY47XLvEdD9QgP18wJRuWuS/u3TTz81Rx11lPPF9w+JpPMkfSamrEKzCMLDLg6+vtz4lPt7DX86tAF+scef41/xFUIjTrtQjmr8zzEjRktdbIUUIYm82UqNh2mpfMmf63nIcw4BC71G15dNr/EToF8TEZexi0WUM8880+CeU2gJEX/OyaeY5n3va8diH7EViE1CrAUC2VV6Nvhr63nlGcG47vtQMfeTcPre95OylRp70qpLuJzt+X0z99U8tKv4z20lntHEJmKrNf7QftcroDPXYFGeoGJ+txlyHD16tJt/4h7n90xHe17KXW5uKdu+y8sY1ggWng6LIFgsMudijoYMQNC+ehfoUfqh8MFdjsUtL7/4fON+baZnXhJ18byTam+ffiNe54maCSbrfjJUTJMYTg9Ahf7nlSbETJ4x52HyFKeA/uGHHzrtOBp9tsoaOnSo8wUmsjumvV5oxkSYgRLTV7TLXrAO1yvq+3A9CByWdAeupnzs946gyEDVyD8GQ6KhegG1mrJWew4r0v7eLLUNmk8rLBgThKrSfcnEHm03JmiFD2isMHw0eO7fUhN/nzf3Gpp4Hv6skjdygcSXoT29fvTRRy6aO0Hw6M9scUcQP/pAuYWUvDBK6773fLA8ItghYz0LIJiEHnnkkWbq1KmxjJ8+n2KvtCmTUfoQQnelYD8XXnihueOOO1p2eShMM826FJalPX5u9r6a9TYV/7YthB867lCMNfjL1hvol2cOweKw4go/f5gn3njjjc7CE3N6XOHYJrbS3KSwxHkaw5Jm4dnAhGcSW9rRfmPGjHGfURT5mEX+3KivLNzQdizkMKdI+mimZ17cdfHsk2xvn0cjXiNr0ImQ7QcoBN1ywmbY/xxtpve9LVcxhBu2/GD/SW+CXO78an5joohWnE7JaiRCOZpQhCQ0rfieo01GyGKixyTzrrvuclpVtsti4lfPgRDmzcjRsJZjVk8+/lqEkPDA778Pv+JKcOqpp9Y9OIXTrPY9JkCYuVcqY7Xp+fPC5vqVOIeDqVU6l/QZ2LmHEeYLV1wxq+eegXu1bevPC5fZ10Ov8RFAePvjH/9oWOXGwuGwww4zB8WwZU58Jaw/pfA9VOlejvO+p+Q8D9jKDhcRgh8yrrCbAfvBYqFAZOJ6TP4YN3kW0F9wDSnse8R+8FYzPF/K+Z/z0GYyxeKs739h+knXJZyX3rcl0B76attaZ+cb8S/eFiy6s80ZO0Xce++9bkvOeueEaFoxh2Yf7rCAiKk0c2Cs+w488MDIwVeTGMOqmU8WJ1fdt0mx8LnTbrizYV3Ftp+4LbA4wpz//PPPd24FzOu8ks5fV80rmnMscJErNtlkEydTVHNduXOa6ZnXyLp4pkm2t8+jUa+RBXQmW16wqmTOwaQYLToHGs1yk6dwhVdaaSU3oUawRvihM1XSSoavD7/HvJwJOvtZIpAzOWMPRj9pZKKGjxHnnHTSSU6jyfVcR2RNFguY0BdqTcN5VHrvNVxoqr3/caVravmdqPT41xNcBFN6VgyZtBabjNKGLLA00xF2Hwjfp8XqiGmZ11yXM3flWh6WN9xwgzNLKxasJWwhAWvfP4rl679D0OA8BHvKkvRD0Ofbnl4R3Fh8Y29S2pCosezXTp+udTzJIr+07ntY4EuJ1mDQoEFuW0HuZRZweUUg9ou5tXDDGuZPf/qTs1whHSwfmCh7jRLfjRw5suUZU2krJKIx486y3nrrOauhwjIlWZfCvPS5NYH20ldb1zo7n8S/fFswvv31r391C49YC9VrfYUwyNZpLBh6VztKQKAxDuZmO+20U8s81X1Zxb84xzDKQp1ffPFF57Z0zDHHmH79+tUkyJYrelIsyJN5PHN+3K7QcPtnP/VgroZSDqsInh21COgoblDA7bXXXhVjD5Vj4H9rpmdeo+vSiPb27dSo18gm7tzYXotRThDBFxFTQgYfjmr8z32l8Q1BmKWBEW79Fm3+92pfWRxg5WzEiBEuLYRwJumF+04z4cPk1Q+8Pn0WB1hhI4Kn19L436K8ejN/XAK8+X6U66s9lwUFtvBgMYLJaOFWctWmk9fzWIzgvuGg7bzVQmF9GFBZ9fRtyoPIC+uF5/L51ltvdWmhEfQLO+HzuE8RsDnK9YnwNV5A5DoWVsrlH75O76sjANe//OUvrh/gnoCZIhYj9MFaHsTV5ZrOWWnd94zxd955p1u4ImAo9zQ+fgjnHEwy/bOiFjL4Yd58882GuCf42TMOs6DlD77HVcUvApRbaGMbTbRTQ4YMccFNC/spE7Uk6+LLrNe2BNpTX21b+/S/Ef/KbYAyCh9jTM/DVjuVryx9BoqoUnFQ2NINodLPE0qnMveXuMdjrKAQ+Im9w37hLJBiZZHEETcLX0YUK1iYsRgS5onm2z83mP8XPg/89eVemffxzGAeifCPpUW9RyOfeXHfL4V1b2RdfN5JtrfPo5GvkQV0tA9oojkwPeQmLTxYtcKH+7XXXmvpBAjoXvNReH7hZybTPg+CeRXLo/AaPlMeJnIMoOwxjYkQ0TAZVDBBwayaTskDqfBAQ04ETcxgvJDHOR9Z/1UCyz388MOuPpjt48/uO3dhOoWfEb78+bArJuAVXlPrZ8pI8DfKxiSZoE0MTsXqW2seWb6O9vOB4R5//PFWk3lfblj87W9/c/cDmkcegKwQhyf+/lxe+Y2HE6bRxA8o9sDkOz/Al1oUCKfJ+/B5vG8vbVTIIanPtBnmg1jhYLWCJnbNNdcsak2SVBkalW5a9z1CLZZR4UA7t912mzPZRGDH7D08lkblwfOD8csvXmGG6NNj4ZcAn1g/oRVn0aXU8whXKRYrN910UzfG+zTC5fnggw8SrUs4L71vTaA99dXWNc/GJ/Gv3A5oW1HiMC9FKPOKp8pXlj6Dxctf//rXbVwoGTsR+KJabcY9HqPo8S6tWAkicLH9W60Ks9IkjFvIjZOFzwt54PDDD2+jIaceCNbIJJViafm0Cl9Jm2cOz79SlqqF11T63MhnXtz3S2HdGlkXn3eS7e3zaOirFQwiHdaHMbCRLAN7YwdrrbVWYBshsAJhSxpWoA6sSXhgteCBHYCQhAMrNAXvvfdeYCdaLeeVe2M7TmB9wwM76Qqsn05AntUcdgAN1l577cB2mKBv376BHUxd/pTBDnaBDQYX2FXBwApjbZKze1gHds/LwJrTB1bgarmOa/nMtdSJclnBP7ATxzZpFPvCBqULrM+LS88GpAjswF7stFi+g7tdAGgpu10xDGwnjCXtPCRiLSYCO2l39xv3HO/tQkVL0bmvaAPrKxTYxYzACnCBDZTn7g0bUTWwD6GWc7lXbVC4YMcddwysFYVr71L3r4166+4b7hUrBAZ2lb0lnVJvOM/fZ1xvhfRSpyb+vdU0B9b9JLDm4K0YJJ5xQhnQtlZwdOOHDUgY3HLLLYH180sot/STTeu+twufbly3C6gOgjVpD+ye8oFdrAps9OHAWqbUBcdOhANrceT+rPYmsFoP10+sRURgrSECGyk+sAtogXXrCeziqzvPTrxankf0V7tYG+y3336B3T7TlTX8rAoXjmcMz6ik6hLOq5736qv10NO1hQTa21hZWP8on5nz2a1b3VjDM7vUWBIlTcZuG6ej1VzVumEFjHFRj7jH4xNPPDGwWuGW+STzG6t4S2yOECcLz876IwdWYdhK9uC5wBzQLro4GcYuQvjTI70ed9xxjo8Nihobk0Y+8+K+XwrhNbIuPu8k29vn0cjXyD7oaKHRRrC6h8kgZuGY/uCTw2oSGqvN7H7DaHG97zWaq2r9z+0g4LQkBHPgehz+q12x43xWhdCQsDqJObmF6TTwpIEmG2267aBk0+pgNQ1tPSuF1IXrWTVFO4qGE7NoNPmkg7aG+lVzePN2NLtw8pYB1Vwb9Rx8ziknFgRoh+0A4qwGoqaT1/NZDT3ggANcm2Hqcumllzr/Ve4/zF9Z0cOc/YgjjnAuFwQI5F7Az+qyyy5zUajR0nFgOotpNNuh2IWbFs18MTbESPBm09XeF/48+pHX+hdLW99FI8B4gfUOfmWMA7i1EHk/ScuVaCWM/+y07nt2geDPHzwPGH8YMwkOF1UD5NPxr0QwZpshIhvjz07gTiyDxo4d6/qMFbqNnTA7CwnGb/owZpg8fxjDrcDtngcE72G/XQLo+X7q8/CvPNf480fcdfHp6nUugfbYV+fWPv134h+tDZhPEgiTOD9s2WkXI9u4S0ZL0TgNLvM2NLrMXfGFHjx4cE3pxj0e77///m7OxM5HmKBjwo3roJ+7RK1rpfN5jsXFwufF86HwwLQby1jm9ZW25Sy81n/GsguXK+bzzA/jml808pkX9/3i2fjXRtbF55lUe/v0G/0aWUCngGxlw+QIf26EYu9zyMQIM2B+t1qLFtP0Ur675SqLic/111/v9tVFyGXyVMw0MZwGPthM1Jgg8ufNjhHC/B8DTTEhGbMi/LYZfAqvJw+uR9inU+PDjlBVzYGwjPm01cQ630fSTurA3PS8884zRGpmsMN0J66BI6kyx50u9wlCOlH6uW8w+bcrs87PG4GcPzoxwgP3B/uaWqsLtxCEXxICPNvAMbjgd4bpUqWAMJzPfp4sTiHUc6+UO1jkoc9wHg9k2sjfq+Wu02/lCWDKTERxzJzop1YD4ATFKIuD5XPI7q9p3PdhGoy7mH4SkdhaVhXd7SB8fjXvmUCwAMxiLQsuuAsx9uKfyTPGmybyXGDbIvrxSy+95M6jz9N3Cd7DKy5O1Y69SdSlmvq2p3Pac1/NQjuLf22twMIjC4YEd8OvuTCeUS2p4gp07bXXurku7li1RhQP5x3HGMb2w8RgQhjlGYovOnPLJI8kWBSWF7dFnlPM56O43obT8e6kzBOReUot/IavqeZ9Mz3z0qpLIec42rswzUZ9rklAZ6KD8ELQBbTC+ONwg6KlZJUNQQefPoRdhJcddtghsqCIEMVEDz9qJn50pEoCOufUeiAkIdTFeaD1YfURgYyJYhyDebnyofVn4treD78yyASegZjJOoMxgja/hSfqPHiIDcDDiNgJPNhYwPH3cjWCM9xZHCE+ARpEFmTIr9S1POS4JzgQKootGLX3Noxaf4Q3YkUwXtCGaF4PPfRQF1m1VDtEzSPr5zf6vg/zIOiij9rO4iplgTtWR7QHz4Va2oGou1gDETiUfswzgMVRFiDD6aHdGjBggJvcsvhF/yNPzo06eUqqLmFe7fm9+mq6rS/+tfPH35g/5nXWzN0tHlaal1bKjbEMKx/mBMwFwvOTSteW+j2OMYx5DYub/mCLOcZjLEuTOpJgUVjWZ555xs3RyIv5V9T249nCAg1zSxZs4p7XN9MzL426xN3ehek18nPVPQ2hgxsbzRRB3BB2uLERwAsPgkugSeRGZquIcqaFhdf6z3QegnIwELJNEuba5aL0+uuy9EoUe0yCEBRLbe2TpfI2W1mYoPNXzcEgW89AiwBBezP5QUgvd8/7QH6Ui+uiPiCqqU+Uc/wDl9ew0BMljTTPZWJz9tlnuz1qeWhi0v673/3OtUEck50061ZL3o287335mLCwwFW4IIu2CQEdDXet/Yv7kr1rKx20tV+kqHRuud+TrEu5fKv5TX21Gko6pxQBjZWlyFT3PfNSLEcxSb/77rvbBBWuLpW2Z7GIGKe1YxJjGGbhzOf9GNS2FvF8EzeLcKmQSZApeCax0MLzKuocAWsu3KzKbdkZzrOW9830zGt0XcK842jvcHqNfl+VvTXCOeaiTHp/+9vfuu2LvFl7YYH5HlNxJsqsBuLHUuvEjIEQE2D8xvH5QYOSlwNBDc0/1gVEAMdPOY/CT154p11OG7DKxTygjV955ZUWDXmxcmGGy0QJs1u0fmlr0LFWYaUc0zpWzfN0MAATQ4DtuHBPwOoGM3dcWaJqTvNU7yyVlcXYxx57zGkl0ATh7sGkh3scAZ3F3Ly0Rdbror6apTs/X2XRWBlPe+28887O5RLFEdZwcM3SkcQYxnyeeQuKh7zNEcJtY4NBGxYa6vE/x5IAmYTFCgT8vM/rk7hfwszTfB9He6dZ/qoE9NGjR7sAPQQVwYzXm20XKzgTMlaY6AAE42LCXOuKGwKMjWjpBHyEfgK45eVgQWH8+PFuhZUBnZVXHc1LwO4a4ALK4dvO6nWpBSxMfgl2xcINvvLlNO2NokUfvfzyy91iQd4evuxR/49//MPtTwvLoUOHOrO1WsecRjFvpnwY53zwTQR0P9YxgaUdcD1KexGqWt5Zr4v6arUtqfMKCWisLCRS22dcOxnnEGzGjBnjFiZrSymZq5IYwzCZx1yZWE1RNc7J1LK2VAv9kaM+l5i3sT888YMGDRpUdyDU2moR71VJ3C/xlrD21Opt79pzjufKqgR0gm2hEfYrhaUmXETJZu9hzsXnGs1xPRGqWZlilWqrrbZyEXkZJDBNyfrhNUe8EuSIAT3Pg1rWeWehfAgiRCBlX2bMn+x2bm2EdBat2LuZIGacx76faBfTPrBwibrTQtplJn8mRwRF5AFDLAH2Omev66gP3SzUJc9lwP8b5ozXyy+/vNOwoG0h8NGQIUNyNf5lvS7qq3nuKemVXWNlfOyxBiLOBguRLMajXc7SEfcYxjz2qquucgqIeubzWWCEchGLYNquFv/zJ554ws03cPMlin8zKALivl+y0M6+DPW2t08nrdeOZ9qjUuZsP8aNyQ190EEHGbsPuDPPDZt2oF0/+eSTnfCBAI8mCzPTem9gOhJREtn2Bs0821xkPSrz1Vdf7UxuCY6HEJb18lZqf/1eHQHaGVNxHtgPPPBAyxaBrLQjtNs9jJ3fGlGpTzrpJHduvf2jupI131lY8sAQrkyY2FqNrbRY8AiPS1mvOVu1sPDIwz7tWAS1ssLnncUnXDvQpLNqjZYByyF2r0CozEubNFNdam3PuK9TX42baLT0xD8ar2rOJnAlc1KUUszz+JwVJUzcY9htt93m5vVYxObZpBsFI3IJJu64CtWiIDn33HPd8+2YY45x1rF5szgsdm/Hfb8UyyON7+Jo7zTKHc6zqiBxAwcOdMF3iHJOdGQE5vBgxASTCTJaE4R3bnw6QFzCBwsDJ5xwghk2bJjTyhx//PGZ0DyGQfr3sMBcmAAS+OzneUDzddJrdQQQQvDjPuWUU9xD++233zb8IUQyCNJvCGZG3+hrTeLj6h/Vla55ziLIHts8sjrKThHsfc3WW3lb3UeYZRsb9lH11kl5bCUmKWw5RNAd9vIl2NEuu+zidjbIW5s0U12ycC+pr6bbCuKfDH8CFiOYX3jhhW4xnoX5LFjDUds4x7DnnnvOXHPNNebwww9viS2SDNHkU8UfmR2mavU/5/rHH3/czTOwgPSuXMmXPNkc4rxfki1ptNTrbe9ouSV0tp0YVjysSUhgtcKBNTUPbJC4wJr1BI8++mjw73//2322kagD65MT2H3Lgw8//DCwk+aKaUY9we7FGFiBN+jXr18wYsSIgDJl7Zg0aVJgJ9uB3YIusKurmSxj1pg1a3msK0YwZcqUwG43GFgNRmC3oArsZCngex21E7CRwoPf/OY3gZ0MEZknsNHBHVv70K090c5C76YAABU5SURBVJSuvOiiiwIbUC2wu2MENjZBSqWIL1vqYBcdAmsxksgzIL6SVk6pmepSubbJnKG+mgzXalMV/2pJ1XaetRoNrE92YLdoDawwUFsiCV5V7xhmgzIH++23X2Dd8ty4bv2uEyxt8knbXXYCa87t5g02HkPk+bl1WwzsgnNglZCOR/IlbmwO9d4vjS1t5dzqbe/KOSR/RlUadPwL8bnBDBOtFVtMsKUOGkCCYmH6wj7QmLTzOQlzRvwk0EizIjx8+HC37Q5+IKz+ZOHATwftKOZkRJGWL2wWWiW9MmCuTOR+HfERsA8Qc84557ggewThIzYF1jRYI4QteuLLMbmU3nrrLXPdddc5awq7oNcU1hQ8D9jmrBmOZqpLGu2hvpoG9bl5iv9cFkm9Y4chts8dNWqUQdOMO0+W4p/UO4Yxtz7qqKOMVYrlyk3TKvPc8xSLhvC8gKCl7ASFpde6664byaUMrTvb6BIkjr3PsYhstqPe+yUtHkm0d1p1aZNvlDUAtFRoAa3ZbmD9DZ1m0PpzBHayHDRqdY28Bw8eHFhf9MD6/2RGU2O3egpsoK3ABskL0PY3ikeU9tO5IpBnApdeemlg3QQC+9AN7EM2sOZmgV0Yy12VsKiw/tmBncwFNgJ9YB/6uauDCiwC5Qior5ajk/xv4p88Y3Kwi6yBXZR0llxYDzXbkTfLNBv7J7ALJc6S9ZNPPmmZh9tA14ENYOrmDhdffLGTWaK0lY2rEthgz26Ob924WtKNkobOjZ9AUu0df0lrSxHfx9wdmAufccYZgY0sGbmjJVHZadOmBTaCd2CDaTSFKVASjJSmCNRDAHMlq7EIbEC4wG73EtggZAEmeHk7Xn755cD6LgbW0siZR7LgmLdJUN6Yq7yNJaC+2ljehbmJfyGR5D5/9tlnwe677x7YgKXOtSe5nJRyNQR22203t/Bt/cMDa6Xmnq2TJ092bcR3NlZNYHd9ifzMtQGqg80228wtqNsgwNUURec0gEBS7d2AoleVRVUm7m3U7il/wVY+bN+DGVcWAjVgSoMpEPswEyApCRP/lJErexFIjcCTTz7p3FqsP7+LCM52akTCz0LfrxYKJnIjR450QYWefvppt9ULW1H27NmzlRletenpPBHIIgH11XRbRfwby58gwAQvZt7HbhU60iXgXV5xf/v8888NO1DdeOONLoA1rrgEuWY/97DpezUlxg2NLXK5Nk/zjmrqludzkmrvrDDpgBiflcKoHCIgAiIQJkAUfBa/iJ7KwhfCObtEEJMiLwthbMXD1ov4Kr7zzjtuYZGys03P1ltvHckXLsxG70UgSwTUV9NtDfFPl79yT5+AtVBzUfWtVashLhQCHDuJDBgwwMV7YTs8tmXV0RwEmr29c6lBb45bS7UQAREoR2Dq1Kku4CIaZ7ZTsztImAMOOMAFIsu6cG5jULjVe+sjZQhOQ/BIAmv69VAC1fDnV4DLcdBvIpB1Auqr6baQ+KfLX7lngwDPVLTcM2bMMNYU3QXtI3Bpjx49miIQazYoZ6cUzd7eEtCzc6+pJCIgAv9HgIfrmWeeaR566KEWc/DDDjvMsAIe1TytUVARyjHDf+yxx8zo0aPNe++9Z2ygGsNqPr+Fj1133TV3+7aHy6/3IuAJqK96Eum8in863JVr9gigHUcY509H8xNo9vaWgN7897BqKAK5IoC/9nnnnWdGjBhhZs6caTbZZBNjg/CY5ZZbLhPmaWzxxtYe/NkANGbChAnGBp4xNnil+4w2a8qUKcbued+iMQ83AFu07LTTTm5LyvD3ei8CeSOgvppui4l/uvyVuwiIgAgkRUACelJkla4IiEBNBOxWheb66693QV4wCScAD3uQ2sjtNaVXy0VovJn88jd79my3fyp7oHrTOYRv/thXFYEdLRaLCQSurHSw4MDe7fKFq0RKv2edgPpqui0k/unyV+4iIAIikBQBCehJkVW6IiACkQkghF922WVm4sSJLWbhzz//vBk7dmxDg8KxMMAfgjp/+MAjrBN4htd6jj322EMRf+sBqGszQUB9Nd1mEP90+St3ERABEUiSgAT0JOkqbREQgaoJPPvss+bss892vtthIXj69OlVp5H1E5daaikzcOBAF7wm62VV+USgFAH11VJkGvO9+DeGs3IRAREQgbQIzJNWxspXBERABDwB9ixlC7Vx48Y5bbX/vtlet99+exfAJquB7pqNt+oTPwH11fiZRklR/KPQ0rkiIAIikE8C0qDns91UahFoKgLzzTefWX/99c0yyyxTNLBas1R28ODBhiBxOkQgrwTUV9NtOfFPl79yFwEREIFGEOhg/SyDRmSkPERABESgFAH8vIl+TpC1Zh6SevXq5czbs76Pe6l20vcioL6a7j0g/unyV+4iIAIi0AgCEtAbQVl5iIAIiIAIiIAIiIAIiIAIiIAIiEAFAvJBrwBIP4uACIiACIiACIiACIiACIiACIhAIwhIQG8EZeUhAiIgAiIgAiIgAiIgAiIgAiIgAhUISECvAEg/i4AIiIAIiIAIiIAIiIAIiIAIiEAjCEhAbwRl5SECIiACIiACIiACIiACIiACIiACFQhIQK8ASD+LgAiIgAiIgAiIgAiIgAiIgAiIQCMISEBvBGXlIQIiIAIiIAIiIAIiIAIiIAIiIAIVCEhArwBIP4uACIiACIiACIiACIiACIiACIhAIwhIQG8EZeUhAiIgAiIgAiIgAiIgAiIgAiIgAhUISECvAEg/i4AIiIAIiIAIiIAIiIAIiIAIiEAjCEhAbwRl5SECItDuCPz000/trs6qsAjkkYD6ah5brfoyq32rZ6UzRUAEskFAAno22kGlEAERqEDgn//8p9l///3NiBEjzOzZsyucnd7PlO2KK64wgwYNMhMmTDBBEKRXGOUsAikQUF+NBv2///2vueCCC8wBBxxgnnrqKfPDDz9ES6CBZ+elbUGisbiBN4ayEgERiJXAvLGmpsREQAREIAECr7/+urnsssvMO++8YxZYYAGzxRZbmC5duiSQU21Jfvvtt2bixInmueeeMyNHjnST7E8++cScdtpppk+fPqZjx461JayrRCBnBNRXozfYww8/bK688ko3hqy55pqGv06dOkVPKOEr4m7bH3/80YwZM8asvfbapnv37qZDhw5110Bjcd0IlYAIiEAGCEhAz0AjqAgiIALlCcw777yGyRzCbpaEc7RdLBxMmzbNdO7c2Sy99NLm448/NpMmTXLlpczSoJdvW/3aXATUV6O353zzzee05iussILZaKONDJ+zeMTdtuPHjzdnnXWWOfroo80uu+xS16KrxuIs3jEqkwiIQK0EJKDXSk7XiYAINIzAMsssYzCt5FhxxRWdMNywzMtk1KNHD7dgwIS6b9++hs+Uc+zYseb7778vc6V+EoHmJKC+Gr1dEcpvuukmJ6CussoqmdSeU6u42/bLL7807777rrMcmDNnTnRwoSs0Fodg6K0IiEDuCUhAz30TqgIi0PwEunbtajbYYIPMVRShfO+993YTasqIiebCCy9s5plH4T0y11gqUEMIqK9Gx7zIIouYAQMGRL+wwVfE3bY+eJt/rac6GovroadrRUAEskZAAnrWWkTlEQERyA0BNOdZNUfNDUQVVAQaQEB9tQGQU8xC7ZsifGUtAiIQOwGpeWJHqgRFQAREQAREQAREQAREQAREQAREIDoBadCjM9MVIiACDSAwffp0M2rUKBdwbckllzRbb721WWihhWKJ9NuA4isLEWg3BNRXozU1kcafeOIJ53+N5nedddYxq6++eiZ9z9W20dpWZ4uACIhAHASkQY+DotIQARGIlcD7779vjj32WDNu3Di3l+3w4cPNkUceaaZOnaqo6LGSVmIiUB8B9dVo/ODFWPbAAw+4nR7G2G3G+HzFFVeYb775JlpiCZ+ttk0YsJIXAREQgRIEpEEvAUZfi4AIpENg8uTJ5g9/+IMLCrftttuaBRdc0Fx11VXmnnvuMdtss43Zc889DcGKwgdR0++44w4zc+bM8NexvCfg2+abb2623377urYBiqUwSkQEMkRAfTVaY7z66qtm2LBhZsMNN3S7P/Ts2dP06tXLHHXUUeb88883AwcONKuttprp2LFjq4TTGN9qadtWhdYHERABERCBmglIQK8ZnS4UARFIgsA111xjunXrZgYNGmSWWmopM2vWLKdp4hWNDnuLFx5Tpkwxzz77rPniiy9i17AzWWZ/82L5FpZDn0WgPRFQX62+tb/++mszdOhQg7vOHnvsYfr06eN2e+jXr59hf/GPP/7YvPnmm24byUIBPY3xrZa2rZ6GzhQBERABEShHQAJ6OTr6TQREoKEEJk2aZO68806DSXvv3r3dBBZfTYRzjuWXX76onyZbsKGB+uGHH2IvL1unUZZCrX3sGSlBEcgRAfXVaI11ww03uAXE008/3QnpfivGCRMmtCz+denSpWiMjUaPb7W2bTQiOlsEREAERKAUAQnopcjoexEQgYYTQIu0xhprtAqYdNtttznfTIRkJqrFtjVbfPHFDX86REAEGkNAfTUa5xdeeMEcfvjhbTTkzz//vPnuu++c+8wKK6xQdAGy0eNbrW0LEfY0nzFjhvn+++8rWjN9/vnn7nxckzCpn3/++ctCxbJg0UUXLcqo7IX6UQREQARyRkACes4aTMUVgWYmsNJKK5nTTjvN9OjRw2mSPvjgA/P000+7CSw+4EsssYTTqjczA9VNBPJAQH01WiudcMIJpm/fvqZz584tFwZB4FxzEND79+9vFltssUyMb/W07V133eVihmD1RP3KHZzz1VdfGawLHnrooYp1x5qJ58Axxxzj3KDKpa3fREAERCDPBCSg57n1VHYRaDIC3bt3N/z547777jOfffaZm7gRHK6ShsVfp1cREIFkCaivRuOLAF54YEr+0UcfmTlz5rjAcZi4Z+Gop22J17HiiisafO4rCeho0N99911n/YT7Er745Q7cArAyqHReuTT0mwiIgAjkgUD50TAPNVAZRUAEmpIAWiX80dl6aK211nLRjTt16tSUdVWlRCDPBNRXa2u9F1980Y1vCLIbbbRRJneJiNq2LERgLVBNUE220SS459Zbb23233//iguwaNBZPMjKQkZtra6rREAERKAyAQnolRnpDBEQgRQIPPXUUy1R24l6zMSMCRqB4Jg0LrDAAi0BlaZNm2aeeeaZRPYRRmvDAkE1Gp4UMClLEUidgPpqbU3AmDV79mwncK699tpF42uQcprjW5S2pawIz+y+Uc1BvbxfOeb/jOk6REAEREAEjJGArrtABEQgkwRuv/12ZyZJgKQddtihJYr6jTfe6AT0X/3qV26PdAr/8MMPm4suusj5M8ZdGRYFdt99d3PqqaeahRZaKO7klZ4I5J6A+mr0Jgz7n6+++urOzNtHdi9MLc3xLUrbFpZbn0VABERABGojIAG9Nm66SgREIEECX375pXnsscecdmm77bYzP/vZz5wfOpGBEdAPPfRQp3nxRRgwYIDTPn377bcV/R79NdW+MmleddVVWxYIqr1O54lAeyCgvlpbK0+cOLFq//O0xreobVsbCV0lAiIgAiJQSEACeiERfRYBEUidwPjx48306dPdFjybbLJJi8/h/fff7wIE4a8Zjoa8zDLLuAjvbPET94EGnbxKabcK8yPgkw+OxHsdItDMBNRXa2vdQv/z8HhWmGJa41vUti0sd9qfNRan3QLKXwREoFYCEtBrJafrREAEEiPAXrdMWBGO8f0mONxLL71krr32WjNkyBCz5JJLthKYOS+NwEH4w6MJQ7OPL+mnn35qRo8e7UzwgXPzzTe79z179nTlw8eSreLwu9QhAs1AQH21tlYkOFo1/uekntb4FrVtayMRz1Uai+PhqFREQASyQUACejbaQaUQAREIEcCk/cgjjzQXXnihE8pHjRpl0ObsuuuuZsstt2ylPQ9d1vC3bAF37LHHOt93NOx+kojfPNr8MWPGmDfeeMMJ5HzG13TYsGFmkUUWaXhZlaEIJEFAfTU6VSxsCBBHsMs11lgjM/ufF9YkL21LuTUWF7aePouACOSZgAT0PLeeyi4CTUoAjfnBBx/sBNqPP/7Y+X/vsssubjKLcItGKQsHkeVPPPFEJ5gjoPNH2Xz5mIgjmPvXhRdeWJGKs9BwKkNsBNRXo6PE6mbChAmZ2/+8sCZ5aVvKrbG4sPX0WQREIM8EJKDnufVUdhFoYgI9evQwW221lZk5c6YTfBdccMHMmYZ37drVbLzxxk3cCqqaCFQmoL5amVH4jOeff97MmjXLLdyFY2yEz8nK+zy0Law0FmfljlE5REAE4iAgAT0OikpDBEQgEQLzzjuv04wkkrgSFQERiI2A+mpblF988YULatmtW7dWMTMIdsmOE7i8rLvuuiX3P2+bYjrfJNW23tKo2gCc6dReuYqACIhA4wnM0/gslaMIiIAIiIAIiIAINC+BBx980AwePNjss88+Lnik39nhlVdeMU888YTzP8eNp1evXi0uMc1Lo3jNevfu7bawXHHFFd1CRvGz9K0IiIAItD8C0qC3vzZXjUVABERABERABBIkcNVVV5lHHnnECd/enH3q1Klm6NChZtKkSWbvvfc2u+22mzPNTrAYmU6aHS0uueQSs/TSS2feiiDTIFU4ERCBpiMgAb3pmlQVEgEREAEREAERSJMAAdY4iKPx+eefm9dff93ceOONbrvII444whxyyCGmT58+rUzf0yxvGnnDCDN/HSIgAiIgAq0JdLBmV0Hrr/RJBERABERABERABESgVgIvv/yyeeCBB8y0adPM999/bxBG2YFiwIABpn///gbtcceOHWtNXteJgAiIgAg0MQEJ6E3cuKqaCIiACIiACIhA4wnMmTPHTJ8+3cyYMcN88803pnPnzi7gJVHRCbqmQwREQAREQARKEZCAXoqMvhcBERABERABERABERABERABERCBBhJQFPcGwlZWIiACIiACIiACIiACIiACIiACIlCKgAT0UmT0vQiIgAiIgAiIgAiIgAiIgAiIgAg0kIAE9AbCVlYiIAIiIAIiIAIiIAIiIAIiIAIiUIqABPRSZPS9CIiACIiACIiACIiACIiACIiACDSQgAT0BsJWViIgAiIgAiIgAiIgAiIgAiIgAiJQioAE9FJk9L0IiIAIiIAIiIAIiIAIiIAIiIAINJCABPQGwlZWIiACIiACIiACIiACIiACIiACIlCKwP8DjAuunYcE6mE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+gAAACeCAYAAAChMCClAAAAAXNSR0IArs4c6QAAQABJREFUeAHtnQe8FcXZ/wcRARUVFZCIihrs2GsQe+/EXiKW5MVuosaeqIGIXaMxiSV2TWzYzYsFsFcUexdRkKKCCkYsuP/5zv+dy95zT9tzds/unvvbz+fe03anfGdndp55ynQI7GF0iIAIiIAIiIAIiIAIiIAIiIAIiIAIpEpgnlRzV+YiIAIiIAIiIAIiIAIiIAIiIAIiIAKOgAR03QgiIAIiIAIiIAIiIAIiIAIiIAIikAECEtAz0AgqggiIgAiIgAiIgAiIgAiIgAiIgAhIQNc9IAIiIAIiIAIiIAIiIAIiIAIiIAIZICABPQONoCKIgAiIgAiIgAiIgAiIgAiIgAiIgAR03QMiIAIiIAIiIAIiIAIiIAIiIAIikAECEtAz0AgqggiIgAiIgAiIgAiIgAiIgAiIgAhIQNc9IAIiIAIiIAIiIAIiIAIiIAIiIAIZICABPQONoCKIgAiIgAiIgAiIgAiIgAiIgAiIgAR03QMiIAIiIAIiIAIiIAIiIAIiIAIikAEC82agDCqCCIiACCRG4IcffjBjx451f4sttpjZYostzOKLL27mmef/r08GQWBee+018+abb5rJkyebzp07m1VXXdWsv/76pmvXromVSwmLgAi0JqC+2ppHoz+Jf6OJKz8REAERKE6gg52cBsV/0rciIAIikG8CDG/Dhw83X375pVl44YXN/fff74Tzs88+26yyyipmypQp5uKLLzbffPON6du3r+nWrZsT1hHo1157bXPWWWeZnj17mg4dOuQbhEovAhknoL6abgOJf7r8lbsIiIAIhAl0PNMe4S/0XgREQASahcDo0aPN3XffbQ455BCz8cYbm8cff9zw3Zw5c0zv3r2d8L7CCiuYXXbZxWywwQZm9dVXd38jRowwTz75pFl00UXd5/nmm69ZkKgeIpBJAuqr6TaL+KfLX7mLgAiIQJiATNzDNPReBESgqQjccMMNZp111jH9+/d32nEEboRzhPY33njD7LDDDmbPPfd0wro3ee/Vq5czcef3Rx55xBx44IFmgQUWaCouqowIZI2A+mq6LSL+6fJX7iIgAiIQJqAgcWEaei8CItA0BMaPH29efPFFs/XWW7f4kn/yySfmxx9/dL7mmLDvtdderYRzX/mffvrJvZ04caI733+vVxEQgfgJqK/GzzRKiuIfhZbOFQEREIHkCUhAT56xchABEUiBAML1hhtuaJZddlkz77zzmi+++MIwEUVAX2ONNczBBx9sllxyyZZgceEiTpgwwZ3XvXv3or+Hz9V7ERCB+gior9bHr96rxb9egrpeBERABOIlIAE9Xp5KTQREICMEiMR+yimnGIRsjnHjxpmvv/7aEAxpn332cUHhOnbs2Ka0kyZNMh9//LEzhccnXf7nbRDpCxGIlYD6aqw4Iycm/pGR6QIREAERSJSAfNATxavERUAE0iKAvzl//nj22WfNd999Zzp16mS23HJL06VLF/9Tq9enn37azJw50wnyBJYrdV6ri/RBBESgZgLqqzWji+VC8Y8FoxIRAREQgdgISIMeG0olJAIikGUCzz33nBPQV1xxRed3Xkx7Tvn/85//mG+//dadg5+6NOhZblWVrRkJqK+m26riny5/5S4CIiACEtB1D4iACDQ9AfZBf+utt8wPP/zg/NK7du1atM5Tp041aNDRtG+xxRZmscUWc3ugYxZPGj54XNGL9aUIiEDdBNRX60ZYVwLiXxc+XSwCIiACsRCQgB4LRiUiAiKQZQKvvPKK+eqrr5zZOoHjOnfuXLS4I0eONNOmTXPn7b777mb++ed352EeP2zYMJdG0Qv1pQiIQCwE1FdjwVhzIuJfMzpdKAIiIAKxEZCAHhtKJSQCIpBVAs8880yL/zn7opcyW7/zzjvNN998Y1ZaaSWz1lprtZx36623Ok263ys9q/VUuUQg7wTUV9NtQfFPl79yFwEREAEISEDXfSACItD0BNCAz5492/Tr18/06tXLFPM///77780bb7zhzOA33XRTs8giizihHNN4Jq277babWWCBBZqelSooAmkSUF9Nk74x4p8uf+UuAiIgAhCQgK77QAREoKkJzJgxo0Xwxry9lP85e6X37NnTCe/sj87nyZMnm3PPPddg7r7aaqu575oalionAikSUF9NEb7NWvzT5a/cRUAERMAT0DZrnoReRUAEmpIAvueYrSNwb7fddiUFdMzXjzvuOHPqqaea++67z2219uGHHxr2Qt93331Nt27dmpKPKiUCWSGgvppuS4h/uvyVuwiIgAh4Ah1sdOLAf9CrCIiACDQbAbZMu/32252Avs0227REZi9Wz1mzZplx48a5iO8I9EsssYQT0Hv37m3kf16MmL4TgfgIqK/Gx7KWlMS/Fmq6RgREQATiJyABPX6mSlEERCBjBBC88Tvv0qWL8ysvVzy2UuP8OXPmmAUXXNB06tSp3On6TQREIEYC6qsxwqwhKfGvAZouEQEREIGYCUhAjxmokhMBERABERABERABERABERABERCBWggoSFwt1HSNCIiACIiACIiACIiACIiACIiACMRMQAJ6zECVnAiIgAiIgAiIgAiIgAiIgAiIgAjUQkACei3UdI0IiIAIiIAIiIAIiIAIiIAIiIAIxExAAnrMQJWcCIiACIiACIiACIiACIiACIiACNRCQAJ6LdR0jQiIgAiIgAiIgAiIgAiIgAiIgAjETEACesxAlZwIiIAIiIAIiIAIiIAIiIAIiIAI1EJAAnot1HSNCIiACIiACIiACIiACIiACIiACMRMQAJ6zECVnAiIgAiIgAiIgAiIgAiIgAiIgAjUQkACei3UdI0IiIAIiIAIiIAIiIAIiIAIiIAIxExAAnrMQJWcCIiACIiACIiACIiACIiACIiACNRCQAJ6LdR0jQiIgAiIgAiIgAiIgAiIgAiIgAjETEACesxAlZwIiIAIiIAIiIAIiIAIiIAIiIAI1EJg3lou0jUiIAIiECeBN9980wwdOtR8/vnncSabubSOP/54s8UWW5j55psvc2VTgUSgGgLqq9VQSu4c8U+OrVIWAREQgawQkICelZZQOUSgHROYOHGiGTVqlJk2bVpTU+jevbtZf/31zaKLLtrU9VTlmpeA+mq6bSv+6fJX7iIgAiLQCAIS0BtBWXmIgAiUJbDKKquYPn36mC+++MLMmTOn6LmDBg0ya621lunUqVPR3+P6MggC88MPP5gff/zRvX7//ffmm2++MTNnzjRff/21mTFjhvnss8/M1KlT3WfOr/Z4+OGHzXvvvWfWWWcdM++8Gn6r5abzskNAfTXdthD/dPkrdxEQARFoBAHNEBtBWXmIgAiUJdC7d29zyimnmCOPPLKkFn38+PHmtNNOM8sss4zp0KFD2fTq/fGnn34y/CF881oosM+ePdvwh6A+YcIE8/7775vXXnvN/SHElxLav/zyS3PHHXeYlVde2Sy00EL1FlPXi0DDCaivNhx5qwzFvxUOfRABERCBpiTQwU4kq1f/NCUCVUoERCALBGbNmmWGDx9uLr30UsP7wqNz585myJAh5k9/+pNZeOGFC39O5XNYu47wPX36dDNu3Djz6KOPmieffNJ89dVXbYR1FhgeeeQRs/zyyye+0JAKFGXa9ATUV9NtYvFPl79yFwEREIGkCXQ80x5JZ6L0RUAERKASAQKnrbTSSubVV191WulCU3c+o6lGwF1xxRUTN3WvVF5+79ixo+natatbMOjVq5crG9rxX/ziF2abbbZxWvKPPvrIfPvtty3JYSr/85//3PTv3z8TdWgpmN6IQJUE1FerBJXQaeKfEFglKwIiIAIZISABPSMNoWKIgAgYJ9CiWX7sscecr3ehgQ+C7ttvv+0EYATieebJ1k6RmN536dLFLL744qZv375mjTXWMAMHDnT+5iwuoHGnTkSr/+Uvf2kWXHBBNbsI5JIALhrqq+k1nfinx145i4AIiEDSBCSgJ01Y6YuACEQigODdrVs388QTT7TSPPtEMCOfPHmy264MATdpf3Sfb9RXFg8wxUdQJ7gdWv833njDmb0joG+wwQZmueWWU7C4qGB1fmYIqK+m2xTiny5/5S4CIiACSRGQgJ4UWaUrAiJQEwHMxpdddlkXgA2BlgBt4QMNNFsNEQWdLcvwTc/ygaDO9mr9+vUzq6++urMA+PTTT502fbvttnMm8lkuv8omAqUIqK+WItOY78W/MZyViwiIgAg0mkBuBXQm6O+++64zJeUhleZBwJannnrKLLHEEvIpTbMhlHfTEMBMHH/0F154wSDMEkk9fCC00/85BzPbPGxZxkLC0ksvbVZddVVXL3ztt912W0NU5qyZ6odZ670IlCOgvlqOTvK/iX/yjMvlQEBQAoTi1pT2XLRcOfVb7QT++9//mnvuucdZ9mHdl1WrvdprqCuzSCCXAjqTdrZkWnLJJZ3ZaNqTc/xKzz//fDN27Fiz5pprOo2YOnAWb3eVKU8EFllkESfQjh492u03Xlh29iZnT/FNN93ULLbYYrkQcpnAMW5hITBq1ChXJQLKZd0KoJC9PotAmID6aphG49+Lf+OZkyNxRX73u985q6gttthC1lDpNEPiuTK3Z4tXtlXdcMMN9bxOnLgygEDuBHSCR9FR8L3ad9993apl2sIwk+5FF13UXH311eatt94y6623nllggQW0yqY+JgJ1EKBfI8yyAPfMM8+Y7777rk1qPDDxSd9ss81cn2tzQga/QFu+1FJLufrcddddZscdd3Qm8GmPYxlEpSLlhID6aroNJf7p8L/mmmvM7bff7uZ8W2+9tQsQmk5JlGuSBOhfl19+uXnllVfMnnvuqed1krCVdguBRAT0m266yU2aMd2MU7v92muvmd///vcGcxP2Qsa8NQsmRUy4f/azn7nBmQEbgYFVNkzPdIiACNROgPGDLcnYqgxt+Y8//tgqMfzRJ0yY4KK/EzGd7YfycPh63XvvvW5hYbXVVstN2fPAV2VsPAF/T6uvNp49OYp/Y7nPnj3bWXJ+/PHH5ky7W/EKK6yQifloYym0j9xQuI0bN85ZyRLsFTe1Tp06tY/Kq5apEYhdQEc4P/fcc83DDz/sIhSzZ3EcQvTUqVPNCSecYBDS//znP7uti7I0GaeOmK0inLOiOv/88xtNulO7r5VxExGgL/FQJM7DtGnT2vij42LC1mtESsfHO47xphH48GVjEZOHPwHk9MBvBHXlkSQB9dUk6VZOW/wrM4rrDKw5sZrk2XT00Ucb3AxkBRUX3WylgxKOBbAHHnjAbf+6yy67uDl+tkqp0jQbgVgF9H/961/mnHPOMfiGIlDjt8GqIuac9UyamYCffvrp5r777jPHHXec2WuvvTJpQo4f6corr+zq/eCDD7r3cS1QNNuNp/qIQBQC+JgThBF/dMaXwuPrr78248ePN5tvvnmuJkp9+vRx46NcYgpbVJ/zSkB9Nd2WE//G8L/gggvM888/b4YMGeLioCiOSGO4p5ULi+kEikNJuP322yu4a1oN0Y7yjU1Av/XWW83w4cOdmSYabvxxCIL0+OOPuxVGfElrFdLx0/zLX/5iNrN+pgTk6NmzZ2YDQi200EJu3+Obb77ZafXoyFneq7kd3euqao4JoJlAO85i3YsvvuheC6szZcoUJ7wPHDgwN8F60JrjCiPNS2Fr6nNeCaivptty4p88/8mTJ5uzzjrLYOY+bNgwFytFO3Ekzz3NHFiA+eSTT1w8HGJObbDBBgoWl2aDtIO8YxHQMek+++yzXeA2Bi0EafzD8dNA44WgzudahHRMxo8//njz4Ycfukjp/fv3j9WvPYk2JoAd+zdjAsXWG+x9nCVz/CTqrDRFIGkCCLOYE7755ptOWz5nzpxWWbIVG+MEmvZVVllFJuOt6OiDCDSOgPpq41gXy0n8i1GJ77s777zTjBgxwllsHXDAAbkJUBofgfaZEvN55B2s9fbee28X+6Z9klCtG0FgnnozYZBCOGdCzErixhtv7LRX+EIhqF9yySXuJiby+rPPPmvYvzjKcd111xn2Cx4wYIDz6ebBk/WDMh588MFOKCfyI0JDoTCR9TqofO2HAHu4YgGDfzdB17J8IHwzlrD3eTGLHOpy4YUXmpdeeqlNQLks10tlE4FqCKivVkNJ50BAY2Uy9wELwQhpuFrhbomFpI72QQBF4zrrrGMIDPjcc88V3VmmfZBQLRtBoC4NOluKnXzyyWajjTYyxx57rNMUhwVoJtBEN2dvcLYnIHAcpu/Vmnx/8MEH5tRTTzUTJ040f/zjH13HIFBDHg606CxIEPkRDux1rKjueWi59lfGkSNHusU1fKyIGZH1PoaLS/fu3Z2FCjs6FB4zZsxwYwb70uJyIvPxQkL6nFcC6qt5bbl0yq2xMn7uzGVxuezRo4c58cQTM7HVb/y1VIrFCDCXx63hkUcecUo35JmuXbsWO1XfiUDdBOrSoCN84xPOHxr0YhN7bmhMvNkW7Te/+U2kCTNmRGzZwqoVGvQ8BeGg0w4ePNhFerztttuKRp+uu/WUgAjEQIAFMEy28K8q3MYshuRjT4JxhiiqBx54YFHTQqwAiH3BJGrmzJmx568ERSAtAuqraZHPZ74aK+NvN2IisQi88847SziPH2/mU9xhhx1cHCwUjsQiwKJChwgkQaAuAX3hhRc2O+20kwuKhiBe6kCDhe8oNzbRiqs5vv32W8NAiIYMMyJWgvOmCdtqq61cYCtMh1lxY+VNhwhkjYB3v/CvWStfsfKgGcdqB+udsNWOP5e+dsMNN7idH9TvPBW95p2A76P+NQ/1UV9Nt5XEPz7+s2bNclttIZTttttu2morPrS5SQnrWKzzcHFASNf8IjdNl7uC1iWgU1s0xdUKzlHOffLJJ53vNpExWQTIoxkJD0b2ZkaA+Pe//110e6jc3TEqsAhkhABR3f/whz+4bcqKRdD97LPP3M4SBJXLk0CTEbwqhgjERkB9NTaUNSUk/jVha3PRmDFjnP8xEbx//vOfF7UabXORvmgqAsg7e+65p5NJfCyCpqqgKpMZAnUL6EnVhOBzrFYut9xybr/Bchr6pMoQR7rrr7++M81na6h33nknFybEcdRbaYhAIwhsuOGGbpeHbt26Fc2OOBkEr0RYz3oAvKIV0Jci0CQE1FfTbUjxr58/AhluU3vssYcieNePM7cpsECDVTB7orNjU9Tg17mtuAreUAKZFNC/++4789RTTznTkTXWWKNq33OuY5/kchNxNGmYpBTztaWTkUap6/21pX4v1nII6Gyxhqn+888/r6iPxSDpOxGokQB9a5999mlZ0S5MBlPEhx56yFx55ZVuwa/wd30WARFoDAH11cZwLpWL+JciU933xEN6+umnDXtgY+JcLugvc8xyc0lyZB7JnLPcnJXf+Ss25+S6ctdWV6vkz2pGFrjqYtnLce+99xpccnWIQNwEIodEJzL5fffdZ9577z2DDzo+oJh7lNJghQuMgMvWBERxX3nllYv6jnL+22+/7TReTK4R0HmwVHOwvdITTzzhhG+Co/CH5p3BjbwZ6Hgl3TPOOMNFVg/7rzKRv+KKK5wwzff8YTrL+QyECPV9+vQxF110kRukqykTAe4WW2wx8/nnn7u6H3TQQVX74VeTfuE5kyZNcit6bLFSjnHhdc3wufDeJLDg7rvvXtW9ycN3woQJziWBe7nQbYN7iGB/DzzwgFlyySXNcccdpwAxGblpmDD9/ve/d/f9Cy+80GbxDV+xf/zjH243iW233bbqBb+MVK9iMdrbfT9lyhT3DGIrPd4zWWLrm0GDBjl3h7C11ejRo82oUaPcM4XnAVqPHXfc0d0L4bG/ImSdEAuB9t5XY4FYRyLiXzs8nv1YYjHO4IdczK3Kp87Ww8x1mW/6uSivfi7K98wnmVsS8PTXv/510Xkh25/yh7DPeEUaXMt8lNdy1/qypP3arCyYW/7tb38z99xzj4uHU2zeGBf7ZnrmNVNd4mrfUulEEtBvuukmt/8jW4YxSCGon3/++QYz0tNPP90J7KUy4vu//vWv5pZbbnGD1HV2f3OE12KDHJNsH3iBLdqqFdAR7MdYHyGuRcAibS9oMTAyGPLKccQRR7jP7sP//ePGQcBnr1l/LdeHr0XoZXCs9mA/+P79+zt/+qQ16GPHjjVnnnmmi8jN6i6DPpGuKUOzH9ybd9xxh1swIngLq5rnnnuum5izVR/xAEod77//vtuJAAH9f/7nf9we9oXBDJnk+/Tgucwyy7QbtqW4Zen7fv36OX90dor49NNPW/q5LyPRVocOHWo4DyGt2Ljjz83Ta3u779FgnXfeeW6CTHwPNFlsxwmH//znP+45xKIxx8UXX2xefvlltxDLQi9WTET3/+1vf+vcIghaWk4Llqf7IE9lba99NSttJP7RWwLlDrsKMbdEIVU4PyhM8fXXX3fbgCJYV5qLMg8uZtFJmuy3/dhjjzmzep5Z/IXno+WuLSxTWp+blcWyyy7r5pss3GDxy6JNEs+TZnrmNVNdGtKfbGev6rATm8BOaAKrRQzsVi+B1UoF//znP4NFFlkksBri4NFHHw2s4FoyLc5fe+21A6vdCOyAFVhBOrCDXtHzDzvssMAKQYHVtAdWUx9YwbroeYVfUsbrr78+uOaaa4JLL700WGqppQI7oCGRt/xZATuw2y8FVmMa2EGxVRI2mFRg91sPrPDVcp0VrgM7oQusdj6wq2WB9UEK7ESv1XWVPpx11lmBXV0L7ApoYBcf2uRb6fpqfx8yZEhgHxwtdV1++eUDu3VW1fyqzSdr59HuVivm2sbfm1dffbW7NxdffPHACtdl700ruAVWgHfcaGu7QNOmin/+859dG/p7yT6kgy+++KLNeXn8gv5grWEC6mj96/JYBVdm+uXw4cNb2tK3lX+12ofgV7/6VWCtWXJbx3DB29t9byPmBlZjFFx++eXBq6++6vqfNS0Mpk6d6sbt7t27B5tssklgF9rcGL/lllsG999/f2AXXgPO49llBfWA+8DuXxtYbVgYZy7eq6/mopkyX8j2NlbW2yBWAAvstsKBXRQMrNBccU7FfNgqodxc1PqrB1Zwa5mX+eeRtfoKrrrqquCZZ54JrCBftIh2gdGNd1ZbG9hAyS6NzTffPLDbFrv5KOUqdW3RBFP4splZ2ODPgbVKCazCMpH5YDM985qpLo3qRlVp0DGbtpN3Zxq4zTbbtGjKvXbaCioGrTf+1qXMBgmkQDqY5aDN7N27tzM/t4NVmwONJiuWrFBhDu/zaXNiwRfkj6mjhedWJDE5OfHEE51Zkj8V7RqroHYy1yZ/onLaRQRjhTuXBpoYtG6sUqI1xbwI88moq2SsrHEddUJLi0Y9bIbpy1bv64cffthKu09e3hKhWNpo3P0+jjBrxMEKMG2/+uqrV20ZUa5c4XvTTrpb7k3y4cC1oNy9Sb3ZKgPtGgfa1WL3sH0ommuvvdZF4scSg/2IS616u4T0r+EE2OnhkEMOcVpTLCgK733aC3M0+jia9kpakIZXIEKG7e2+x1wUC5Zf/vKXToOF25B/LjAe4w+IGwPm/lgR8UqEf/otY/fXX39t/v73vzuLGu6DcePGtRorI6DXqTEQaE99NQZcsSch/tGQsuXvV199ZawSxM0d/dhTKhXc65jrMr9gTsGuRFhohg+064xbuB0Um3Nw7iqrrOLmwVgJ+bkT7pl837lzZ/dX6tpwXmm+b2YWzDlxebSL5c7aAbffuOb2zfTMa6a6NLIvVSWgE7kSM3N89xB6/UFUcoRODiKulxPyaCA/YUY4s5r3lgmWT4/XsPDDJMwLWuFzSr1nwAofTOYQQM855xw3QeM3Bln8Rqx22Q2O4WtYGMAMH6GOARDhfODAgXULktTV18NqtJ1gF843XOZ63uNfC2ffJkxOWQwp9jDBdOqkk05yiybl2q2e8hS7lrIgGOFXxQKM51Ls3Gq+K3Vv4u7gOXBvcl8VO2gPa03hHqYMrOuuu25RH2XMaU855RTn6zx9+nS3cFRv2YuVR9/VR6Bnz54Glwban0VBJknhA0HtkksucYtkVttacmIUviaL79vTfc9zg7gf9E3cV8LCuW8bXE5YQMX9CFPUjTfe2Gy66aYt23PSz7knmBRzrLrqqrlte1/nvL+2l76a1XYS/+pahuf9yJEj3fjCHJjFjUpHeH6H0oi5GEK+nwNz/d13320OP/xwQzsUm6NxDvNu5i+4XnItbou4fSII5uVoZhYsrqC0ZHH4f//3f93WeygV6z2a6ZnXTHWpt12jXl9RQGdCyx7e+DITeMwLJQg/rBr5CQ/CFhOkUoc142k5F810KS00gyHbWCA0shjg8yuVbrnvEU4PPfRQJ4Si/fRaUjTLaFkYGNl6hBVIJnCnnXaa8yVBw4vFACt/1fq/lytHoYBeKDSUuzbKb/vvv797eODrTlvhK4WlQLGDSS7+m144LXZOEt/xIGLFsdQCTZQ8S92bDAjhexPLiFKrzGjX/eJSuS39uF8JCmJNZs2DDz7o+Fa7UkpfoW+UeghHqbPOrUxgtdVWc3356KOPNtOmTWtzAf2fxTfGBAS7esaYNok34Iu83PdxoUDgZjGYhZdSk9nwIhx89t57b6eZ8n2O4J7ETbGuVS7wKBYUeZrkxsUya+k0e1/NGu/C8oh/IZG2n7Gww2KJBT+eF9U+931KCKhYdj3yyCOtBHSs8BDaeU6VE+qw+kKDznx2v/32K3uuzzOrr83Ignn2jTfe6GIgHXzwwbG0TzM985qpLo3uV6Ul6v8rCYIOAvNmm23WSqhGsEG4w1yQVST2BQyvlIUrwhYEYZNCBPRS56K99gIsA1K9k2cmdCeccIILHIVg5RcUrL+5m/Cx8tWjRw8XXIiBmEUBhHPrv9iqvuH6RH0fFtARGHz9oqZT6XyEcgbw7bff3pWdupd6mKDFZjWWtmmkBp06YHLKwoGfPFeqV6nfS92bWBGMHz/e3ZvWB92st956JRdawgtHuEhQtlIHE3pMmggYV8oUnmvpE6y4s+rNwg9aPTT4Sy+9tFsU2WqrrapahS9VDn1fngD3PAHAGHMuu+yyotur0e7s+kBfz5ugltX7PtwqNj6J6ycsatUTjI2xkoCiLCaWmxyzqwj9joOxhYXX8DOGNibS/0F2Fw1+t/FJSo4J4XrwPq66FKarz8Y9n5q5r2a9jZt9rKyXP3MjrJXYCQRBrJwgXS4v5ryMScwLfJBh5gQ2ZpLZd999nVVhsfkQSiXOYQ5+wAEHOA1tqTldufyzNIalzcJzgi3WtMwTsGQo56Lrryn2SgBSrIKZdxKUlGdVPYq9ZnrmZaEuvs3iam+fXiNeKwroaLRtkAun9QwLy6zqoangQJhF6xz+PVx4TE3xU2dAQuhm1bbUDcxA6M2R4xDQKUffvn2NDdTmtGlol9FokgcdiujzCKsI75Sf8/ALitM/lQmhZxPW9IQZxfWexQD+qjkQ4PN8cG8iAKCR93ypD/cmnDkwLSu1JQoPX3xV/aJNuYUjl5j9h2sE2vhS2/8hkNtAZYYtoBDmbVAyJ/Sj1Scv3C3wR0NYKGaq6/PRa30EmEixUwMPXxukpmVS5FNlkvSvf/3LbavHolY1Zov+2rRfs3jfh5kQtZeFEbTejKNMWEpZTIWvK/aefsOiGdZB5SbHNmhcSxtjAlpsAZDnAH9RjjjrEiXf9nRuM/fVPLSj+JduJdxiiNWDBU4184NSKTEOsjhItG/Gb3+gGScKOJrXYsoBzKZRJjFfHjx4cCsXU59GpdesjWFpsgizQiF35ZVXunhCPDP4K2VpGb6u8D3Ptl133dXFOmLuyUJMKfmm8Npin5vpmZd2XcJ842rvcJpJv68ooCNkIICHJ0cI5qwEAp8DAb6cQItg4s9FsCln3hzW6CKgF1tVrAUKPofsx0iQj3fffdcJ6Ajq7H1OHqz0IJxTlzjzpaxhDTocGq2xroVXHq4pdm+yRR6mZNxHHJi1Fnvw8Rt++PzR9qxKs4Ia1rpxTuGBMI8wV0yDzoOXBR/6xsknn+wGbR7sDPrkwT2IlcMFF1zg4hzYSKzGRoaN5R7nvrI7FzirFvKKcvAAhxc+ccRhiPKQou+wQIKZXrULQ1HKVs+5sCdQGJMg6uUX/nyatBdbdrH6TYyBci46/posvGbtvi9kAke02fCvRzgnXfojVg5sDVWufZhE+4U2Jki1LggkWReftvqqJzH3tVn76twaZvud+BdvH7Zu5DmBcI01Xj3zUSzneNYgpDP35GCctLsOuXkK84pw+pyDGxZxk3beeWcXFynKs9nXKM7x2KdZ72taLMLlRoiG8QorrOAWX+oRqtmPnjgpuEBisYvFVrgtw/lWet9Mz7y06xJmHWd7h9NN8n1FAR3NeOGBiaWPyI7fLsF7yt3cYTPiSquQ3kyRPEmz1pu8sMxoWMl72LBh5thjj23ZK9n7peNvjnCOuX5cefoyMFn0aYbr53/Xa20Eit2b7BnqI9NjEltO6MZNA4sNFky4jxGWK5mPYTpvt+orOgDbLVOcJQZ5EqAQM1rf7qSLIItvLCby9913n8uTezG8+FUbCWNmzJjhAu8VE0QrpclDir9XXnnFvPXWW5VOb/U79aMd0ELX81BqlWiMHxib2MmBv7DmwmcBLzQUWPWUEwD9+Vl4zdp9X8iEfodJJQcLWZUWvQqvD3+mTWibcgdjOBp07mGOSs+YcmkV/hZnXXza6queROvXZuyrrWuY7U/i37Z9WNxlzlZsQb7t2eW/QfGDRR1WXSgS/MECOVZemNCHFxaZy2CJx4GGvVZXrCTGMF/2Wl/TYhEuL8+Jm266yTEnKHQtix8+PeaOKChoSxSYKAMqzSX9tYWvzfTMS7suYbZxtnc43STfVxTQi2WOObgXbIlgWE6oRTPHgOT9bipNnsKCflibXqwcUb+jA2633XYuGjcB4ViZ9AfmmPgMM/mN29w1XI84Fx182fU6lwD3JkI3B1Hty5mRhxeOEKpLadrnpm6cGVMxDR0BX2655RYnKGN2T1wDL5yHr+chS7mw3GA7P85lBTdsoh8+v9r3mPQSnZwYDoWa4kppwIxAkJhpEaU2PEmodC11JG8sA4rVt9L1Sf9On4cxE53rrC+zH7d8vr/4xS/cIk543PG/5ek1rfu+GCPGT2KSNOpggYXFF+57JkksoNUz2QqXO4m6qK+GCc9931766twaZ+ud+LdtD+YFuEJhBYqveDVzhLapzP2GZyxxj3geeUs35sYsaDI39c9elAZo1hnXiP/E1qC1jmlJjGFza1T7uzRYhEvLswLFXBwHzyDceFnIYc5Z73yuUpny9swrV58k6xLON872Dqeb5PvIAjrBKvyWDxSMQaXcoBX2P0c4wcy33GSYwcTf3OQVVdioBAtTfPIoFCYQbDClREBnQCxXxkp5FP4erkexvAvP1+faCLByifmYN3UlWB68ix2F/ucI3ZU0fQh3PFgJ1uIfpD5t/MoR0nnoss99ufvHb/GEeT19iRXuUuX06Vd6pTxsLcVqf1QXCsrBwx/BhoBN5dxVCstBP2KVtLA/FZ6X5mcG5uOPP96tbrMo4zWtPExxayHKf62r3WnWy+ed5n3vy5DmK20adqHKoiVHmI/6aphG6/fN3ldb1zZ7n8S/dZswvyWmDAvq7GPO2OLnp63PrO4Twts+++zj4nMwbvuD2EjMXZizMA/h89NPP+2eVUSAL6cE82nk7bWZWOAeiGUUc8Ni8U/ibpu8PfPK1b+Z6lKunrX8FllARxtOJHIEZ4RZhJFyK3tR/M+pAOa+frKPYBtV2KgEAbOhv//97y6IGMHDwlHjMXfFh/iKK65wvkJxTdq9yUth/SqVNenfWZ1l1c+v5CadH+nzcGNgZhCr50FXrKwIz/7eRKNbTlBmqy0CulF32rncLgQ+L4IK8vBE4114z/MbCwMItwTfK1c3zOkRaulDmLah4a1XQKeM9JvCcvmyl3v19zmvXF9ucaFcOln+jW0gWXjjHkFAp+/j7oJFTy3MslTXNO/7LHBgYusF9EoWWlkoL2VQXy3dEs3cV0vXOju/iP/ctuBZTgwmIqkT24bF9HIKqblXln6HmxvacdzJvAIKK0v8zQcOHOjmGFh7ffbZZ866izGtGZ/JEGoGFgQkxmWRA1/0OOZyLrEy//L4zCtVnWaqS6k61vp9ZAEdQcRPhvDbqBRQjdURr9GsZvKEYIXwwhHWPNdawfB1LC6cccYZztd2nXXWcdusYRbMDYKZEYsBbJOA+fvll1/uBuNyglY47XLvEdD9QgP18wJRuWuS/u3TTz81Rx11lPPF9w+JpPMkfSamrEKzCMLDLg6+vtz4lPt7DX86tAF+scef41/xFUIjTrtQjmr8zzEjRktdbIUUIYm82UqNh2mpfMmf63nIcw4BC71G15dNr/EToF8TEZexi0WUM8880+CeU2gJEX/OyaeY5n3va8diH7EViE1CrAUC2VV6Nvhr63nlGcG47vtQMfeTcPre95OylRp70qpLuJzt+X0z99U8tKv4z20lntHEJmKrNf7QftcroDPXYFGeoGJ+txlyHD16tJt/4h7n90xHe17KXW5uKdu+y8sY1ggWng6LIFgsMudijoYMQNC+ehfoUfqh8MFdjsUtL7/4fON+baZnXhJ18byTam+ffiNe54maCSbrfjJUTJMYTg9Ahf7nlSbETJ4x52HyFKeA/uGHHzrtOBp9tsoaOnSo8wUmsjumvV5oxkSYgRLTV7TLXrAO1yvq+3A9CByWdAeupnzs946gyEDVyD8GQ6KhegG1mrJWew4r0v7eLLUNmk8rLBgThKrSfcnEHm03JmiFD2isMHw0eO7fUhN/nzf3Gpp4Hv6skjdygcSXoT29fvTRRy6aO0Hw6M9scUcQP/pAuYWUvDBK6773fLA8ItghYz0LIJiEHnnkkWbq1KmxjJ8+n2KvtCmTUfoQQnelYD8XXnihueOOO1p2eShMM826FJalPX5u9r6a9TYV/7YthB867lCMNfjL1hvol2cOweKw4go/f5gn3njjjc7CE3N6XOHYJrbS3KSwxHkaw5Jm4dnAhGcSW9rRfmPGjHGfURT5mEX+3KivLNzQdizkMKdI+mimZ17cdfHsk2xvn0cjXiNr0ImQ7QcoBN1ywmbY/xxtpve9LVcxhBu2/GD/SW+CXO78an5joohWnE7JaiRCOZpQhCQ0rfieo01GyGKixyTzrrvuclpVtsti4lfPgRDmzcjRsJZjVk8+/lqEkPDA778Pv+JKcOqpp9Y9OIXTrPY9JkCYuVcqY7Xp+fPC5vqVOIeDqVU6l/QZ2LmHEeYLV1wxq+eegXu1bevPC5fZ10Ov8RFAePvjH/9oWOXGwuGwww4zB8WwZU58Jaw/pfA9VOlejvO+p+Q8D9jKDhcRgh8yrrCbAfvBYqFAZOJ6TP4YN3kW0F9wDSnse8R+8FYzPF/K+Z/z0GYyxeKs739h+knXJZyX3rcl0B76attaZ+cb8S/eFiy6s80ZO0Xce++9bkvOeueEaFoxh2Yf7rCAiKk0c2Cs+w488MDIwVeTGMOqmU8WJ1fdt0mx8LnTbrizYV3Ftp+4LbA4wpz//PPPd24FzOu8ks5fV80rmnMscJErNtlkEydTVHNduXOa6ZnXyLp4pkm2t8+jUa+RBXQmW16wqmTOwaQYLToHGs1yk6dwhVdaaSU3oUawRvihM1XSSoavD7/HvJwJOvtZIpAzOWMPRj9pZKKGjxHnnHTSSU6jyfVcR2RNFguY0BdqTcN5VHrvNVxoqr3/caVravmdqPT41xNcBFN6VgyZtBabjNKGLLA00xF2Hwjfp8XqiGmZ11yXM3flWh6WN9xwgzNLKxasJWwhAWvfP4rl679D0OA8BHvKkvRD0Ofbnl4R3Fh8Y29S2pCosezXTp+udTzJIr+07ntY4EuJ1mDQoEFuW0HuZRZweUUg9ou5tXDDGuZPf/qTs1whHSwfmCh7jRLfjRw5suUZU2krJKIx486y3nrrOauhwjIlWZfCvPS5NYH20ldb1zo7n8S/fFswvv31r391C49YC9VrfYUwyNZpLBh6VztKQKAxDuZmO+20U8s81X1Zxb84xzDKQp1ffPFF57Z0zDHHmH79+tUkyJYrelIsyJN5PHN+3K7QcPtnP/VgroZSDqsInh21COgoblDA7bXXXhVjD5Vj4H9rpmdeo+vSiPb27dSo18gm7tzYXotRThDBFxFTQgYfjmr8z32l8Q1BmKWBEW79Fm3+92pfWRxg5WzEiBEuLYRwJumF+04z4cPk1Q+8Pn0WB1hhI4Kn19L436K8ejN/XAK8+X6U66s9lwUFtvBgMYLJaOFWctWmk9fzWIzgvuGg7bzVQmF9GFBZ9fRtyoPIC+uF5/L51ltvdWmhEfQLO+HzuE8RsDnK9YnwNV5A5DoWVsrlH75O76sjANe//OUvrh/gnoCZIhYj9MFaHsTV5ZrOWWnd94zxd955p1u4ImAo9zQ+fgjnHEwy/bOiFjL4Yd58882GuCf42TMOs6DlD77HVcUvApRbaGMbTbRTQ4YMccFNC/spE7Uk6+LLrNe2BNpTX21b+/S/Ef/KbYAyCh9jTM/DVjuVryx9BoqoUnFQ2NINodLPE0qnMveXuMdjrKAQ+Im9w37hLJBiZZHEETcLX0YUK1iYsRgS5onm2z83mP8XPg/89eVemffxzGAeifCPpUW9RyOfeXHfL4V1b2RdfN5JtrfPo5GvkQV0tA9oojkwPeQmLTxYtcKH+7XXXmvpBAjoXvNReH7hZybTPg+CeRXLo/AaPlMeJnIMoOwxjYkQ0TAZVDBBwayaTskDqfBAQ04ETcxgvJDHOR9Z/1UCyz388MOuPpjt48/uO3dhOoWfEb78+bArJuAVXlPrZ8pI8DfKxiSZoE0MTsXqW2seWb6O9vOB4R5//PFWk3lfblj87W9/c/cDmkcegKwQhyf+/lxe+Y2HE6bRxA8o9sDkOz/Al1oUCKfJ+/B5vG8vbVTIIanPtBnmg1jhYLWCJnbNNdcsak2SVBkalW5a9z1CLZZR4UA7t912mzPZRGDH7D08lkblwfOD8csvXmGG6NNj4ZcAn1g/oRVn0aXU8whXKRYrN910UzfG+zTC5fnggw8SrUs4L71vTaA99dXWNc/GJ/Gv3A5oW1HiMC9FKPOKp8pXlj6Dxctf//rXbVwoGTsR+KJabcY9HqPo8S6tWAkicLH9W60Ks9IkjFvIjZOFzwt54PDDD2+jIaceCNbIJJViafm0Cl9Jm2cOz79SlqqF11T63MhnXtz3S2HdGlkXn3eS7e3zaOirFQwiHdaHMbCRLAN7YwdrrbVWYBshsAJhSxpWoA6sSXhgteCBHYCQhAMrNAXvvfdeYCdaLeeVe2M7TmB9wwM76Qqsn05AntUcdgAN1l577cB2mKBv376BHUxd/pTBDnaBDQYX2FXBwApjbZKze1gHds/LwJrTB1bgarmOa/nMtdSJclnBP7ATxzZpFPvCBqULrM+LS88GpAjswF7stFi+g7tdAGgpu10xDGwnjCXtPCRiLSYCO2l39xv3HO/tQkVL0bmvaAPrKxTYxYzACnCBDZTn7g0bUTWwD6GWc7lXbVC4YMcddwysFYVr71L3r4166+4b7hUrBAZ2lb0lnVJvOM/fZ1xvhfRSpyb+vdU0B9b9JLDm4K0YJJ5xQhnQtlZwdOOHDUgY3HLLLYH180sot/STTeu+twufbly3C6gOgjVpD+ye8oFdrAps9OHAWqbUBcdOhANrceT+rPYmsFoP10+sRURgrSECGyk+sAtogXXrCeziqzvPTrxankf0V7tYG+y3336B3T7TlTX8rAoXjmcMz6ik6hLOq5736qv10NO1hQTa21hZWP8on5nz2a1b3VjDM7vUWBIlTcZuG6ej1VzVumEFjHFRj7jH4xNPPDGwWuGW+STzG6t4S2yOECcLz876IwdWYdhK9uC5wBzQLro4GcYuQvjTI70ed9xxjo8Nihobk0Y+8+K+XwrhNbIuPu8k29vn0cjXyD7oaKHRRrC6h8kgZuGY/uCTw2oSGqvN7H7DaHG97zWaq2r9z+0g4LQkBHPgehz+q12x43xWhdCQsDqJObmF6TTwpIEmG2267aBk0+pgNQ1tPSuF1IXrWTVFO4qGE7NoNPmkg7aG+lVzePN2NLtw8pYB1Vwb9Rx8ziknFgRoh+0A4qwGoqaT1/NZDT3ggANcm2Hqcumllzr/Ve4/zF9Z0cOc/YgjjnAuFwQI5F7Az+qyyy5zUajR0nFgOotpNNuh2IWbFs18MTbESPBm09XeF/48+pHX+hdLW99FI8B4gfUOfmWMA7i1EHk/ScuVaCWM/+y07nt2geDPHzwPGH8YMwkOF1UD5NPxr0QwZpshIhvjz07gTiyDxo4d6/qMFbqNnTA7CwnGb/owZpg8fxjDrcDtngcE72G/XQLo+X7q8/CvPNf480fcdfHp6nUugfbYV+fWPv134h+tDZhPEgiTOD9s2WkXI9u4S0ZL0TgNLvM2NLrMXfGFHjx4cE3pxj0e77///m7OxM5HmKBjwo3roJ+7RK1rpfN5jsXFwufF86HwwLQby1jm9ZW25Sy81n/GsguXK+bzzA/jml808pkX9/3i2fjXRtbF55lUe/v0G/0aWUCngGxlw+QIf26EYu9zyMQIM2B+t1qLFtP0Ur675SqLic/111/v9tVFyGXyVMw0MZwGPthM1Jgg8ufNjhHC/B8DTTEhGbMi/LYZfAqvJw+uR9inU+PDjlBVzYGwjPm01cQ630fSTurA3PS8884zRGpmsMN0J66BI6kyx50u9wlCOlH6uW8w+bcrs87PG4GcPzoxwgP3B/uaWqsLtxCEXxICPNvAMbjgd4bpUqWAMJzPfp4sTiHUc6+UO1jkoc9wHg9k2sjfq+Wu02/lCWDKTERxzJzop1YD4ATFKIuD5XPI7q9p3PdhGoy7mH4SkdhaVhXd7SB8fjXvmUCwAMxiLQsuuAsx9uKfyTPGmybyXGDbIvrxSy+95M6jz9N3Cd7DKy5O1Y69SdSlmvq2p3Pac1/NQjuLf22twMIjC4YEd8OvuTCeUS2p4gp07bXXurku7li1RhQP5x3HGMb2w8RgQhjlGYovOnPLJI8kWBSWF7dFnlPM56O43obT8e6kzBOReUot/IavqeZ9Mz3z0qpLIec42rswzUZ9rklAZ6KD8ELQBbTC+ONwg6KlZJUNQQefPoRdhJcddtghsqCIEMVEDz9qJn50pEoCOufUeiAkIdTFeaD1YfURgYyJYhyDebnyofVn4treD78yyASegZjJOoMxgja/hSfqPHiIDcDDiNgJPNhYwPH3cjWCM9xZHCE+ARpEFmTIr9S1POS4JzgQKootGLX3Noxaf4Q3YkUwXtCGaF4PPfRQF1m1VDtEzSPr5zf6vg/zIOiij9rO4iplgTtWR7QHz4Va2oGou1gDETiUfswzgMVRFiDD6aHdGjBggJvcsvhF/yNPzo06eUqqLmFe7fm9+mq6rS/+tfPH35g/5nXWzN0tHlaal1bKjbEMKx/mBMwFwvOTSteW+j2OMYx5DYub/mCLOcZjLEuTOpJgUVjWZ555xs3RyIv5V9T249nCAg1zSxZs4p7XN9MzL426xN3ehek18nPVPQ2hgxsbzRRB3BB2uLERwAsPgkugSeRGZquIcqaFhdf6z3QegnIwELJNEuba5aL0+uuy9EoUe0yCEBRLbe2TpfI2W1mYoPNXzcEgW89AiwBBezP5QUgvd8/7QH6Ui+uiPiCqqU+Uc/wDl9ew0BMljTTPZWJz9tlnuz1qeWhi0v673/3OtUEck50061ZL3o287335mLCwwFW4IIu2CQEdDXet/Yv7kr1rKx20tV+kqHRuud+TrEu5fKv5TX21Gko6pxQBjZWlyFT3PfNSLEcxSb/77rvbBBWuLpW2Z7GIGKe1YxJjGGbhzOf9GNS2FvF8EzeLcKmQSZApeCax0MLzKuocAWsu3KzKbdkZzrOW9830zGt0XcK842jvcHqNfl+VvTXCOeaiTHp/+9vfuu2LvFl7YYH5HlNxJsqsBuLHUuvEjIEQE2D8xvH5QYOSlwNBDc0/1gVEAMdPOY/CT154p11OG7DKxTygjV955ZUWDXmxcmGGy0QJs1u0fmlr0LFWYaUc0zpWzfN0MAATQ4DtuHBPwOoGM3dcWaJqTvNU7yyVlcXYxx57zGkl0ATh7sGkh3scAZ3F3Ly0Rdbror6apTs/X2XRWBlPe+28887O5RLFEdZwcM3SkcQYxnyeeQuKh7zNEcJtY4NBGxYa6vE/x5IAmYTFCgT8vM/rk7hfwszTfB9He6dZ/qoE9NGjR7sAPQQVwYzXm20XKzgTMlaY6AAE42LCXOuKGwKMjWjpBHyEfgK45eVgQWH8+PFuhZUBnZVXHc1LwO4a4ALK4dvO6nWpBSxMfgl2xcINvvLlNO2NokUfvfzyy91iQd4evuxR/49//MPtTwvLoUOHOrO1WsecRjFvpnwY53zwTQR0P9YxgaUdcD1KexGqWt5Zr4v6arUtqfMKCWisLCRS22dcOxnnEGzGjBnjFiZrSymZq5IYwzCZx1yZWE1RNc7J1LK2VAv9kaM+l5i3sT888YMGDRpUdyDU2moR71VJ3C/xlrD21Opt79pzjufKqgR0gm2hEfYrhaUmXETJZu9hzsXnGs1xPRGqWZlilWqrrbZyEXkZJDBNyfrhNUe8EuSIAT3Pg1rWeWehfAgiRCBlX2bMn+x2bm2EdBat2LuZIGacx76faBfTPrBwibrTQtplJn8mRwRF5AFDLAH2Omev66gP3SzUJc9lwP8b5ozXyy+/vNOwoG0h8NGQIUNyNf5lvS7qq3nuKemVXWNlfOyxBiLOBguRLMajXc7SEfcYxjz2qquucgqIeubzWWCEchGLYNquFv/zJ554ws03cPMlin8zKALivl+y0M6+DPW2t08nrdeOZ9qjUuZsP8aNyQ190EEHGbsPuDPPDZt2oF0/+eSTnfCBAI8mCzPTem9gOhJREtn2Bs0821xkPSrz1Vdf7UxuCY6HEJb18lZqf/1eHQHaGVNxHtgPPPBAyxaBrLQjtNs9jJ3fGlGpTzrpJHduvf2jupI131lY8sAQrkyY2FqNrbRY8AiPS1mvOVu1sPDIwz7tWAS1ssLnncUnXDvQpLNqjZYByyF2r0CozEubNFNdam3PuK9TX42baLT0xD8ar2rOJnAlc1KUUszz+JwVJUzcY9htt93m5vVYxObZpBsFI3IJJu64CtWiIDn33HPd8+2YY45x1rF5szgsdm/Hfb8UyyON7+Jo7zTKHc6zqiBxAwcOdMF3iHJOdGQE5vBgxASTCTJaE4R3bnw6QFzCBwsDJ5xwghk2bJjTyhx//PGZ0DyGQfr3sMBcmAAS+OzneUDzddJrdQQQQvDjPuWUU9xD++233zb8IUQyCNJvCGZG3+hrTeLj6h/Vla55ziLIHts8sjrKThHsfc3WW3lb3UeYZRsb9lH11kl5bCUmKWw5RNAd9vIl2NEuu+zidjbIW5s0U12ycC+pr6bbCuKfDH8CFiOYX3jhhW4xnoX5LFjDUds4x7DnnnvOXHPNNebwww9viS2SDNHkU8UfmR2mavU/5/rHH3/czTOwgPSuXMmXPNkc4rxfki1ptNTrbe9ouSV0tp0YVjysSUhgtcKBNTUPbJC4wJr1BI8++mjw73//2322kagD65MT2H3Lgw8//DCwk+aKaUY9we7FGFiBN+jXr18wYsSIgDJl7Zg0aVJgJ9uB3YIusKurmSxj1pg1a3msK0YwZcqUwG43GFgNRmC3oArsZCngex21E7CRwoPf/OY3gZ0MEZknsNHBHVv70K090c5C76YAABU5SURBVJSuvOiiiwIbUC2wu2MENjZBSqWIL1vqYBcdAmsxksgzIL6SVk6pmepSubbJnKG+mgzXalMV/2pJ1XaetRoNrE92YLdoDawwUFsiCV5V7xhmgzIH++23X2Dd8ty4bv2uEyxt8knbXXYCa87t5g02HkPk+bl1WwzsgnNglZCOR/IlbmwO9d4vjS1t5dzqbe/KOSR/RlUadPwL8bnBDBOtFVtMsKUOGkCCYmH6wj7QmLTzOQlzRvwk0EizIjx8+HC37Q5+IKz+ZOHATwftKOZkRJGWL2wWWiW9MmCuTOR+HfERsA8Qc84557ggewThIzYF1jRYI4QteuLLMbmU3nrrLXPdddc5awq7oNcU1hQ8D9jmrBmOZqpLGu2hvpoG9bl5iv9cFkm9Y4chts8dNWqUQdOMO0+W4p/UO4Yxtz7qqKOMVYrlyk3TKvPc8xSLhvC8gKCl7ASFpde6664byaUMrTvb6BIkjr3PsYhstqPe+yUtHkm0d1p1aZNvlDUAtFRoAa3ZbmD9DZ1m0PpzBHayHDRqdY28Bw8eHFhf9MD6/2RGU2O3egpsoK3ABskL0PY3ikeU9tO5IpBnApdeemlg3QQC+9AN7EM2sOZmgV0Yy12VsKiw/tmBncwFNgJ9YB/6uauDCiwC5Qior5ajk/xv4p88Y3Kwi6yBXZR0llxYDzXbkTfLNBv7J7ALJc6S9ZNPPmmZh9tA14ENYOrmDhdffLGTWaK0lY2rEthgz26Ob924WtKNkobOjZ9AUu0df0lrSxHfx9wdmAufccYZgY0sGbmjJVHZadOmBTaCd2CDaTSFKVASjJSmCNRDAHMlq7EIbEC4wG73EtggZAEmeHk7Xn755cD6LgbW0siZR7LgmLdJUN6Yq7yNJaC+2ljehbmJfyGR5D5/9tlnwe677x7YgKXOtSe5nJRyNQR22203t/Bt/cMDa6Xmnq2TJ092bcR3NlZNYHd9ifzMtQGqg80228wtqNsgwNUURec0gEBS7d2AoleVRVUm7m3U7il/wVY+bN+DGVcWAjVgSoMpEPswEyApCRP/lJErexFIjcCTTz7p3FqsP7+LCM52akTCz0LfrxYKJnIjR450QYWefvppt9ULW1H27NmzlRletenpPBHIIgH11XRbRfwby58gwAQvZt7HbhU60iXgXV5xf/v8888NO1DdeOONLoA1rrgEuWY/97DpezUlxg2NLXK5Nk/zjmrqludzkmrvrDDpgBiflcKoHCIgAiIQJkAUfBa/iJ7KwhfCObtEEJMiLwthbMXD1ov4Kr7zzjtuYZGys03P1ltvHckXLsxG70UgSwTUV9NtDfFPl79yT5+AtVBzUfWtVashLhQCHDuJDBgwwMV7YTs8tmXV0RwEmr29c6lBb45bS7UQAREoR2Dq1Kku4CIaZ7ZTsztImAMOOMAFIsu6cG5jULjVe+sjZQhOQ/BIAmv69VAC1fDnV4DLcdBvIpB1Auqr6baQ+KfLX7lngwDPVLTcM2bMMNYU3QXtI3Bpjx49miIQazYoZ6cUzd7eEtCzc6+pJCIgAv9HgIfrmWeeaR566KEWc/DDDjvMsAIe1TytUVARyjHDf+yxx8zo0aPNe++9Z2ygGsNqPr+Fj1133TV3+7aHy6/3IuAJqK96Eum8in863JVr9gigHUcY509H8xNo9vaWgN7897BqKAK5IoC/9nnnnWdGjBhhZs6caTbZZBNjg/CY5ZZbLhPmaWzxxtYe/NkANGbChAnGBp4xNnil+4w2a8qUKcbued+iMQ83AFu07LTTTm5LyvD3ei8CeSOgvppui4l/uvyVuwiIgAgkRUACelJkla4IiEBNBOxWheb66693QV4wCScAD3uQ2sjtNaVXy0VovJn88jd79my3fyp7oHrTOYRv/thXFYEdLRaLCQSurHSw4MDe7fKFq0RKv2edgPpqui0k/unyV+4iIAIikBQBCehJkVW6IiACkQkghF922WVm4sSJLWbhzz//vBk7dmxDg8KxMMAfgjp/+MAjrBN4htd6jj322EMRf+sBqGszQUB9Nd1mEP90+St3ERABEUiSgAT0JOkqbREQgaoJPPvss+bss892vtthIXj69OlVp5H1E5daaikzcOBAF7wm62VV+USgFAH11VJkGvO9+DeGs3IRAREQgbQIzJNWxspXBERABDwB9ixlC7Vx48Y5bbX/vtlet99+exfAJquB7pqNt+oTPwH11fiZRklR/KPQ0rkiIAIikE8C0qDns91UahFoKgLzzTefWX/99c0yyyxTNLBas1R28ODBhiBxOkQgrwTUV9NtOfFPl79yFwEREIFGEOhg/SyDRmSkPERABESgFAH8vIl+TpC1Zh6SevXq5czbs76Pe6l20vcioL6a7j0g/unyV+4iIAIi0AgCEtAbQVl5iIAIiIAIiIAIiIAIiIAIiIAIiEAFAvJBrwBIP4uACIiACIiACIiACIiACIiACIhAIwhIQG8EZeUhAiIgAiIgAiIgAiIgAiIgAiIgAhUISECvAEg/i4AIiIAIiIAIiIAIiIAIiIAIiEAjCEhAbwRl5SECIiACIiACIiACIiACIiACIiACFQhIQK8ASD+LgAiIgAiIgAiIgAiIgAiIgAiIQCMISEBvBGXlIQIiIAIiIAIiIAIiIAIiIAIiIAIVCEhArwBIP4uACIiACIiACIiACIiACIiACIhAIwhIQG8EZeUhAiIgAiIgAiIgAiIgAiIgAiIgAhUISECvAEg/i4AIiIAIiIAIiIAIiIAIiIAIiEAjCEhAbwRl5SECItDuCPz000/trs6qsAjkkYD6ah5brfoyq32rZ6UzRUAEskFAAno22kGlEAERqEDgn//8p9l///3NiBEjzOzZsyucnd7PlO2KK64wgwYNMhMmTDBBEKRXGOUsAikQUF+NBv2///2vueCCC8wBBxxgnnrqKfPDDz9ES6CBZ+elbUGisbiBN4ayEgERiJXAvLGmpsREQAREIAECr7/+urnsssvMO++8YxZYYAGzxRZbmC5duiSQU21Jfvvtt2bixInmueeeMyNHjnST7E8++cScdtpppk+fPqZjx461JayrRCBnBNRXozfYww8/bK688ko3hqy55pqGv06dOkVPKOEr4m7bH3/80YwZM8asvfbapnv37qZDhw5110Bjcd0IlYAIiEAGCEhAz0AjqAgiIALlCcw777yGyRzCbpaEc7RdLBxMmzbNdO7c2Sy99NLm448/NpMmTXLlpczSoJdvW/3aXATUV6O353zzzee05iussILZaKONDJ+zeMTdtuPHjzdnnXWWOfroo80uu+xS16KrxuIs3jEqkwiIQK0EJKDXSk7XiYAINIzAMsssYzCt5FhxxRWdMNywzMtk1KNHD7dgwIS6b9++hs+Uc+zYseb7778vc6V+EoHmJKC+Gr1dEcpvuukmJ6CussoqmdSeU6u42/bLL7807777rrMcmDNnTnRwoSs0Fodg6K0IiEDuCUhAz30TqgIi0PwEunbtajbYYIPMVRShfO+993YTasqIiebCCy9s5plH4T0y11gqUEMIqK9Gx7zIIouYAQMGRL+wwVfE3bY+eJt/rac6GovroadrRUAEskZAAnrWWkTlEQERyA0BNOdZNUfNDUQVVAQaQEB9tQGQU8xC7ZsifGUtAiIQOwGpeWJHqgRFQAREQAREQAREQAREQAREQAREIDoBadCjM9MVIiACDSAwffp0M2rUKBdwbckllzRbb721WWihhWKJ9NuA4isLEWg3BNRXozU1kcafeOIJ53+N5nedddYxq6++eiZ9z9W20dpWZ4uACIhAHASkQY+DotIQARGIlcD7779vjj32WDNu3Di3l+3w4cPNkUceaaZOnaqo6LGSVmIiUB8B9dVo/ODFWPbAAw+4nR7G2G3G+HzFFVeYb775JlpiCZ+ttk0YsJIXAREQgRIEpEEvAUZfi4AIpENg8uTJ5g9/+IMLCrftttuaBRdc0Fx11VXmnnvuMdtss43Zc889DcGKwgdR0++44w4zc+bM8NexvCfg2+abb2623377urYBiqUwSkQEMkRAfTVaY7z66qtm2LBhZsMNN3S7P/Ts2dP06tXLHHXUUeb88883AwcONKuttprp2LFjq4TTGN9qadtWhdYHERABERCBmglIQK8ZnS4UARFIgsA111xjunXrZgYNGmSWWmopM2vWLKdp4hWNDnuLFx5Tpkwxzz77rPniiy9i17AzWWZ/82L5FpZDn0WgPRFQX62+tb/++mszdOhQg7vOHnvsYfr06eN2e+jXr59hf/GPP/7YvPnmm24byUIBPY3xrZa2rZ6GzhQBERABEShHQAJ6OTr6TQREoKEEJk2aZO68806DSXvv3r3dBBZfTYRzjuWXX76onyZbsKGB+uGHH2IvL1unUZZCrX3sGSlBEcgRAfXVaI11ww03uAXE008/3QnpfivGCRMmtCz+denSpWiMjUaPb7W2bTQiOlsEREAERKAUAQnopcjoexEQgYYTQIu0xhprtAqYdNtttznfTIRkJqrFtjVbfPHFDX86REAEGkNAfTUa5xdeeMEcfvjhbTTkzz//vPnuu++c+8wKK6xQdAGy0eNbrW0LEfY0nzFjhvn+++8rWjN9/vnn7nxckzCpn3/++ctCxbJg0UUXLcqo7IX6UQREQARyRkACes4aTMUVgWYmsNJKK5nTTjvN9OjRw2mSPvjgA/P000+7CSw+4EsssYTTqjczA9VNBPJAQH01WiudcMIJpm/fvqZz584tFwZB4FxzEND79+9vFltssUyMb/W07V133eVihmD1RP3KHZzz1VdfGawLHnrooYp1x5qJ58Axxxzj3KDKpa3fREAERCDPBCSg57n1VHYRaDIC3bt3N/z547777jOfffaZm7gRHK6ShsVfp1cREIFkCaivRuOLAF54YEr+0UcfmTlz5rjAcZi4Z+Gop22J17HiiisafO4rCeho0N99911n/YT7Er745Q7cArAyqHReuTT0mwiIgAjkgUD50TAPNVAZRUAEmpIAWiX80dl6aK211nLRjTt16tSUdVWlRCDPBNRXa2u9F1980Y1vCLIbbbRRJneJiNq2LERgLVBNUE220SS459Zbb23233//iguwaNBZPMjKQkZtra6rREAERKAyAQnolRnpDBEQgRQIPPXUUy1R24l6zMSMCRqB4Jg0LrDAAi0BlaZNm2aeeeaZRPYRRmvDAkE1Gp4UMClLEUidgPpqbU3AmDV79mwncK699tpF42uQcprjW5S2pawIz+y+Uc1BvbxfOeb/jOk6REAEREAEjJGArrtABEQgkwRuv/12ZyZJgKQddtihJYr6jTfe6AT0X/3qV26PdAr/8MMPm4suusj5M8ZdGRYFdt99d3PqqaeahRZaKO7klZ4I5J6A+mr0Jgz7n6+++urOzNtHdi9MLc3xLUrbFpZbn0VABERABGojIAG9Nm66SgREIEECX375pXnsscecdmm77bYzP/vZz5wfOpGBEdAPPfRQp3nxRRgwYIDTPn377bcV/R79NdW+MmleddVVWxYIqr1O54lAeyCgvlpbK0+cOLFq//O0xreobVsbCV0lAiIgAiJQSEACeiERfRYBEUidwPjx48306dPdFjybbLJJi8/h/fff7wIE4a8Zjoa8zDLLuAjvbPET94EGnbxKabcK8yPgkw+OxHsdItDMBNRXa2vdQv/z8HhWmGJa41vUti0sd9qfNRan3QLKXwREoFYCEtBrJafrREAEEiPAXrdMWBGO8f0mONxLL71krr32WjNkyBCz5JJLthKYOS+NwEH4w6MJQ7OPL+mnn35qRo8e7UzwgXPzzTe79z179nTlw8eSreLwu9QhAs1AQH21tlYkOFo1/uekntb4FrVtayMRz1Uai+PhqFREQASyQUACejbaQaUQAREIEcCk/cgjjzQXXnihE8pHjRpl0ObsuuuuZsstt2ylPQ9d1vC3bAF37LHHOt93NOx+kojfPNr8MWPGmDfeeMMJ5HzG13TYsGFmkUUWaXhZlaEIJEFAfTU6VSxsCBBHsMs11lgjM/ufF9YkL21LuTUWF7aePouACOSZgAT0PLeeyi4CTUoAjfnBBx/sBNqPP/7Y+X/vsssubjKLcItGKQsHkeVPPPFEJ5gjoPNH2Xz5mIgjmPvXhRdeWJGKs9BwKkNsBNRXo6PE6mbChAmZ2/+8sCZ5aVvKrbG4sPX0WQREIM8EJKDnufVUdhFoYgI9evQwW221lZk5c6YTfBdccMHMmYZ37drVbLzxxk3cCqqaCFQmoL5amVH4jOeff97MmjXLLdyFY2yEz8nK+zy0Law0FmfljlE5REAE4iAgAT0OikpDBEQgEQLzzjuv04wkkrgSFQERiI2A+mpblF988YULatmtW7dWMTMIdsmOE7i8rLvuuiX3P2+bYjrfJNW23tKo2gCc6dReuYqACIhA4wnM0/gslaMIiIAIiIAIiIAINC+BBx980AwePNjss88+Lnik39nhlVdeMU888YTzP8eNp1evXi0uMc1Lo3jNevfu7bawXHHFFd1CRvGz9K0IiIAItD8C0qC3vzZXjUVABERABERABBIkcNVVV5lHHnnECd/enH3q1Klm6NChZtKkSWbvvfc2u+22mzPNTrAYmU6aHS0uueQSs/TSS2feiiDTIFU4ERCBpiMgAb3pmlQVEgEREAEREAERSJMAAdY4iKPx+eefm9dff93ceOONbrvII444whxyyCGmT58+rUzf0yxvGnnDCDN/HSIgAiIgAq0JdLBmV0Hrr/RJBERABERABERABESgVgIvv/yyeeCBB8y0adPM999/bxBG2YFiwIABpn///gbtcceOHWtNXteJgAiIgAg0MQEJ6E3cuKqaCIiACIiACIhA4wnMmTPHTJ8+3cyYMcN88803pnPnzi7gJVHRCbqmQwREQAREQARKEZCAXoqMvhcBERABERABERABERABERABERCBBhJQFPcGwlZWIiACIiACIiACIiACIiACIiACIlCKgAT0UmT0vQiIgAiIgAiIgAiIgAiIgAiIgAg0kIAE9AbCVlYiIAIiIAIiIAIiIAIiIAIiIAIiUIqABPRSZPS9CIiACIiACIiACIiACIiACIiACDSQgAT0BsJWViIgAiIgAiIgAiIgAiIgAiIgAiJQioAE9FJk9L0IiIAIiIAIiIAIiIAIiIAIiIAINJCABPQGwlZWIiACIiACIiACIiACIiACIiACIlCKwP8DjAuunYcE6mE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3" descr="data:image/png;base64,iVBORw0KGgoAAAANSUhEUgAAA+gAAACeCAYAAAChMCClAAAAAXNSR0IArs4c6QAAQABJREFUeAHtnQe8FcXZ/wcRARUVFZCIihrs2GsQe+/EXiKW5MVuosaeqIGIXaMxiSV2TWzYzYsFsFcUexdRkKKCCkYsuP/5zv+dy95zT9tzds/unvvbz+fe03anfGdndp55ynQI7GF0iIAIiIAIiIAIiIAIiIAIiIAIiIAIpEpgnlRzV+YiIAIiIAIiIAIiIAIiIAIiIAIiIAKOgAR03QgiIAIiIAIiIAIiIAIiIAIiIAIikAECEtAz0AgqggiIgAiIgAiIgAiIgAiIgAiIgAhIQNc9IAIiIAIiIAIiIAIiIAIiIAIiIAIZICABPQONoCKIgAiIgAiIgAiIgAiIgAiIgAiIgAR03QMiIAIiIAIiIAIiIAIiIAIiIAIikAECEtAz0AgqggiIgAiIgAiIgAiIgAiIgAiIgAhIQNc9IAIiIAIiIAIiIAIiIAIiIAIiIAIZICABPQONoCKIgAiIgAiIgAiIgAiIgAiIgAiIgAR03QMiIAIiIAIiIAIiIAIiIAIiIAIikAEC82agDCqCCIiACCRG4IcffjBjx451f4sttpjZYostzOKLL27mmef/r08GQWBee+018+abb5rJkyebzp07m1VXXdWsv/76pmvXromVSwmLgAi0JqC+2ppHoz+Jf6OJKz8REAERKE6gg52cBsV/0rciIAIikG8CDG/Dhw83X375pVl44YXN/fff74Tzs88+26yyyipmypQp5uKLLzbffPON6du3r+nWrZsT1hHo1157bXPWWWeZnj17mg4dOuQbhEovAhknoL6abgOJf7r8lbsIiIAIhAl0PNMe4S/0XgREQASahcDo0aPN3XffbQ455BCz8cYbm8cff9zw3Zw5c0zv3r2d8L7CCiuYXXbZxWywwQZm9dVXd38jRowwTz75pFl00UXd5/nmm69ZkKgeIpBJAuqr6TaL+KfLX7mLgAiIQJiATNzDNPReBESgqQjccMMNZp111jH9+/d32nEEboRzhPY33njD7LDDDmbPPfd0wro3ee/Vq5czcef3Rx55xBx44IFmgQUWaCouqowIZI2A+mq6LSL+6fJX7iIgAiIQJqAgcWEaei8CItA0BMaPH29efPFFs/XWW7f4kn/yySfmxx9/dL7mmLDvtdderYRzX/mffvrJvZ04caI733+vVxEQgfgJqK/GzzRKiuIfhZbOFQEREIHkCUhAT56xchABEUiBAML1hhtuaJZddlkz77zzmi+++MIwEUVAX2ONNczBBx9sllxyyZZgceEiTpgwwZ3XvXv3or+Hz9V7ERCB+gior9bHr96rxb9egrpeBERABOIlIAE9Xp5KTQREICMEiMR+yimnGIRsjnHjxpmvv/7aEAxpn332cUHhOnbs2Ka0kyZNMh9//LEzhccnXf7nbRDpCxGIlYD6aqw4Iycm/pGR6QIREAERSJSAfNATxavERUAE0iKAvzl//nj22WfNd999Zzp16mS23HJL06VLF/9Tq9enn37azJw50wnyBJYrdV6ri/RBBESgZgLqqzWji+VC8Y8FoxIRAREQgdgISIMeG0olJAIikGUCzz33nBPQV1xxRed3Xkx7Tvn/85//mG+//dadg5+6NOhZblWVrRkJqK+m26riny5/5S4CIiACEtB1D4iACDQ9AfZBf+utt8wPP/zg/NK7du1atM5Tp041aNDRtG+xxRZmscUWc3ugYxZPGj54XNGL9aUIiEDdBNRX60ZYVwLiXxc+XSwCIiACsRCQgB4LRiUiAiKQZQKvvPKK+eqrr5zZOoHjOnfuXLS4I0eONNOmTXPn7b777mb++ed352EeP2zYMJdG0Qv1pQiIQCwE1FdjwVhzIuJfMzpdKAIiIAKxEZCAHhtKJSQCIpBVAs8880yL/zn7opcyW7/zzjvNN998Y1ZaaSWz1lprtZx36623Ok263ys9q/VUuUQg7wTUV9NtQfFPl79yFwEREAEISEDXfSACItD0BNCAz5492/Tr18/06tXLFPM///77780bb7zhzOA33XRTs8giizihHNN4Jq277babWWCBBZqelSooAmkSUF9Nk74x4p8uf+UuAiIgAhCQgK77QAREoKkJzJgxo0Xwxry9lP85e6X37NnTCe/sj87nyZMnm3PPPddg7r7aaqu575oalionAikSUF9NEb7NWvzT5a/cRUAERMAT0DZrnoReRUAEmpIAvueYrSNwb7fddiUFdMzXjzvuOHPqqaea++67z2219uGHHxr2Qt93331Nt27dmpKPKiUCWSGgvppuS4h/uvyVuwiIgAh4Ah1sdOLAf9CrCIiACDQbAbZMu/32252Avs0227REZi9Wz1mzZplx48a5iO8I9EsssYQT0Hv37m3kf16MmL4TgfgIqK/Gx7KWlMS/Fmq6RgREQATiJyABPX6mSlEERCBjBBC88Tvv0qWL8ysvVzy2UuP8OXPmmAUXXNB06tSp3On6TQREIEYC6qsxwqwhKfGvAZouEQEREIGYCUhAjxmokhMBERABERABERABERABERABERCBWggoSFwt1HSNCIiACIiACIiACIiACIiACIiACMRMQAJ6zECVnAiIgAiIgAiIgAiIgAiIgAiIgAjUQkACei3UdI0IiIAIiIAIiIAIiIAIiIAIiIAIxExAAnrMQJWcCIiACIiACIiACIiACIiACIiACNRCQAJ6LdR0jQiIgAiIgAiIgAiIgAiIgAiIgAjETEACesxAlZwIiIAIiIAIiIAIiIAIiIAIiIAI1EJAAnot1HSNCIiACIiACIiACIiACIiACIiACMRMQAJ6zECVnAiIgAiIgAiIgAiIgAiIgAiIgAjUQkACei3UdI0IiIAIiIAIiIAIiIAIiIAIiIAIxExAAnrMQJWcCIiACIiACIiACIiACIiACIiACNRCQAJ6LdR0jQiIgAiIgAiIgAiIgAiIgAiIgAjETEACesxAlZwIiIAIiIAIiIAIiIAIiIAIiIAI1EJg3lou0jUiIAIiECeBN9980wwdOtR8/vnncSabubSOP/54s8UWW5j55psvc2VTgUSgGgLqq9VQSu4c8U+OrVIWAREQgawQkICelZZQOUSgHROYOHGiGTVqlJk2bVpTU+jevbtZf/31zaKLLtrU9VTlmpeA+mq6bSv+6fJX7iIgAiLQCAIS0BtBWXmIgAiUJbDKKquYPn36mC+++MLMmTOn6LmDBg0ya621lunUqVPR3+P6MggC88MPP5gff/zRvX7//ffmm2++MTNnzjRff/21mTFjhvnss8/M1KlT3WfOr/Z4+OGHzXvvvWfWWWcdM++8Gn6r5abzskNAfTXdthD/dPkrdxEQARFoBAHNEBtBWXmIgAiUJdC7d29zyimnmCOPPLKkFn38+PHmtNNOM8sss4zp0KFD2fTq/fGnn34y/CF881oosM+ePdvwh6A+YcIE8/7775vXXnvN/SHElxLav/zyS3PHHXeYlVde2Sy00EL1FlPXi0DDCaivNhx5qwzFvxUOfRABERCBpiTQwU4kq1f/NCUCVUoERCALBGbNmmWGDx9uLr30UsP7wqNz585myJAh5k9/+pNZeOGFC39O5XNYu47wPX36dDNu3Djz6KOPmieffNJ89dVXbYR1FhgeeeQRs/zyyye+0JAKFGXa9ATUV9NtYvFPl79yFwEREIGkCXQ80x5JZ6L0RUAERKASAQKnrbTSSubVV191WulCU3c+o6lGwF1xxRUTN3WvVF5+79ixo+natatbMOjVq5crG9rxX/ziF2abbbZxWvKPPvrIfPvtty3JYSr/85//3PTv3z8TdWgpmN6IQJUE1FerBJXQaeKfEFglKwIiIAIZISABPSMNoWKIgAgYJ9CiWX7sscecr3ehgQ+C7ttvv+0EYATieebJ1k6RmN536dLFLL744qZv375mjTXWMAMHDnT+5iwuoHGnTkSr/+Uvf2kWXHBBNbsI5JIALhrqq+k1nfinx145i4AIiEDSBCSgJ01Y6YuACEQigODdrVs388QTT7TSPPtEMCOfPHmy264MATdpf3Sfb9RXFg8wxUdQJ7gdWv833njDmb0joG+wwQZmueWWU7C4qGB1fmYIqK+m2xTiny5/5S4CIiACSRGQgJ4UWaUrAiJQEwHMxpdddlkXgA2BlgBt4QMNNFsNEQWdLcvwTc/ygaDO9mr9+vUzq6++urMA+PTTT502fbvttnMm8lkuv8omAqUIqK+WItOY78W/MZyViwiIgAg0mkBuBXQm6O+++64zJeUhleZBwJannnrKLLHEEvIpTbMhlHfTEMBMHH/0F154wSDMEkk9fCC00/85BzPbPGxZxkLC0ksvbVZddVVXL3ztt912W0NU5qyZ6odZ670IlCOgvlqOTvK/iX/yjMvlQEBQAoTi1pT2XLRcOfVb7QT++9//mnvuucdZ9mHdl1WrvdprqCuzSCCXAjqTdrZkWnLJJZ3ZaNqTc/xKzz//fDN27Fiz5pprOo2YOnAWb3eVKU8EFllkESfQjh492u03Xlh29iZnT/FNN93ULLbYYrkQcpnAMW5hITBq1ChXJQLKZd0KoJC9PotAmID6aphG49+Lf+OZkyNxRX73u985q6gttthC1lDpNEPiuTK3Z4tXtlXdcMMN9bxOnLgygEDuBHSCR9FR8L3ad9993apl2sIwk+5FF13UXH311eatt94y6623nllggQW0yqY+JgJ1EKBfI8yyAPfMM8+Y7777rk1qPDDxSd9ss81cn2tzQga/QFu+1FJLufrcddddZscdd3Qm8GmPYxlEpSLlhID6aroNJf7p8L/mmmvM7bff7uZ8W2+9tQsQmk5JlGuSBOhfl19+uXnllVfMnnvuqed1krCVdguBRAT0m266yU2aMd2MU7v92muvmd///vcGcxP2Qsa8NQsmRUy4f/azn7nBmQEbgYFVNkzPdIiACNROgPGDLcnYqgxt+Y8//tgqMfzRJ0yY4KK/EzGd7YfycPh63XvvvW5hYbXVVstN2fPAV2VsPAF/T6uvNp49OYp/Y7nPnj3bWXJ+/PHH5ky7W/EKK6yQifloYym0j9xQuI0bN85ZyRLsFTe1Tp06tY/Kq5apEYhdQEc4P/fcc83DDz/sIhSzZ3EcQvTUqVPNCSecYBDS//znP7uti7I0GaeOmK0inLOiOv/88xtNulO7r5VxExGgL/FQJM7DtGnT2vij42LC1mtESsfHO47xphH48GVjEZOHPwHk9MBvBHXlkSQB9dUk6VZOW/wrM4rrDKw5sZrk2XT00Ucb3AxkBRUX3WylgxKOBbAHHnjAbf+6yy67uDl+tkqp0jQbgVgF9H/961/mnHPOMfiGIlDjt8GqIuac9UyamYCffvrp5r777jPHHXec2WuvvTJpQo4f6corr+zq/eCDD7r3cS1QNNuNp/qIQBQC+JgThBF/dMaXwuPrr78248ePN5tvvnmuJkp9+vRx46NcYgpbVJ/zSkB9Nd2WE//G8L/gggvM888/b4YMGeLioCiOSGO4p5ULi+kEikNJuP322yu4a1oN0Y7yjU1Av/XWW83w4cOdmSYabvxxCIL0+OOPuxVGfElrFdLx0/zLX/5iNrN+pgTk6NmzZ2YDQi200EJu3+Obb77ZafXoyFneq7kd3euqao4JoJlAO85i3YsvvuheC6szZcoUJ7wPHDgwN8F60JrjCiPNS2Fr6nNeCaivptty4p88/8mTJ5uzzjrLYOY+bNgwFytFO3Ekzz3NHFiA+eSTT1w8HGJObbDBBgoWl2aDtIO8YxHQMek+++yzXeA2Bi0EafzD8dNA44WgzudahHRMxo8//njz4Ycfukjp/fv3j9WvPYk2JoAd+zdjAsXWG+x9nCVz/CTqrDRFIGkCCLOYE7755ptOWz5nzpxWWbIVG+MEmvZVVllFJuOt6OiDCDSOgPpq41gXy0n8i1GJ77s777zTjBgxwllsHXDAAbkJUBofgfaZEvN55B2s9fbee28X+6Z9klCtG0FgnnozYZBCOGdCzErixhtv7LRX+EIhqF9yySXuJiby+rPPPmvYvzjKcd111xn2Cx4wYIDz6ebBk/WDMh588MFOKCfyI0JDoTCR9TqofO2HAHu4YgGDfzdB17J8IHwzlrD3eTGLHOpy4YUXmpdeeqlNQLks10tlE4FqCKivVkNJ50BAY2Uy9wELwQhpuFrhbomFpI72QQBF4zrrrGMIDPjcc88V3VmmfZBQLRtBoC4NOluKnXzyyWajjTYyxx57rNMUhwVoJtBEN2dvcLYnIHAcpu/Vmnx/8MEH5tRTTzUTJ040f/zjH13HIFBDHg606CxIEPkRDux1rKjueWi59lfGkSNHusU1fKyIGZH1PoaLS/fu3Z2FCjs6FB4zZsxwYwb70uJyIvPxQkL6nFcC6qt5bbl0yq2xMn7uzGVxuezRo4c58cQTM7HVb/y1VIrFCDCXx63hkUcecUo35JmuXbsWO1XfiUDdBOrSoCN84xPOHxr0YhN7bmhMvNkW7Te/+U2kCTNmRGzZwqoVGvQ8BeGg0w4ePNhFerztttuKRp+uu/WUgAjEQIAFMEy28K8q3MYshuRjT4JxhiiqBx54YFHTQqwAiH3BJGrmzJmx568ERSAtAuqraZHPZ74aK+NvN2IisQi88847SziPH2/mU9xhhx1cHCwUjsQiwKJChwgkQaAuAX3hhRc2O+20kwuKhiBe6kCDhe8oNzbRiqs5vv32W8NAiIYMMyJWgvOmCdtqq61cYCtMh1lxY+VNhwhkjYB3v/CvWStfsfKgGcdqB+udsNWOP5e+dsMNN7idH9TvPBW95p2A76P+NQ/1UV9Nt5XEPz7+s2bNclttIZTttttu2morPrS5SQnrWKzzcHFASNf8IjdNl7uC1iWgU1s0xdUKzlHOffLJJ53vNpExWQTIoxkJD0b2ZkaA+Pe//110e6jc3TEqsAhkhABR3f/whz+4bcqKRdD97LPP3M4SBJXLk0CTEbwqhgjERkB9NTaUNSUk/jVha3PRmDFjnP8xEbx//vOfF7UabXORvmgqAsg7e+65p5NJfCyCpqqgKpMZAnUL6EnVhOBzrFYut9xybr/Bchr6pMoQR7rrr7++M81na6h33nknFybEcdRbaYhAIwhsuOGGbpeHbt26Fc2OOBkEr0RYz3oAvKIV0Jci0CQE1FfTbUjxr58/AhluU3vssYcieNePM7cpsECDVTB7orNjU9Tg17mtuAreUAKZFNC/++4789RTTznTkTXWWKNq33OuY5/kchNxNGmYpBTztaWTkUap6/21pX4v1nII6Gyxhqn+888/r6iPxSDpOxGokQB9a5999mlZ0S5MBlPEhx56yFx55ZVuwa/wd30WARFoDAH11cZwLpWL+JciU933xEN6+umnDXtgY+JcLugvc8xyc0lyZB7JnLPcnJXf+Ss25+S6ctdWV6vkz2pGFrjqYtnLce+99xpccnWIQNwEIodEJzL5fffdZ9577z2DDzo+oJh7lNJghQuMgMvWBERxX3nllYv6jnL+22+/7TReTK4R0HmwVHOwvdITTzzhhG+Co/CH5p3BjbwZ6Hgl3TPOOMNFVg/7rzKRv+KKK5wwzff8YTrL+QyECPV9+vQxF110kRukqykTAe4WW2wx8/nnn7u6H3TQQVX74VeTfuE5kyZNcit6bLFSjnHhdc3wufDeJLDg7rvvXtW9ycN3woQJziWBe7nQbYN7iGB/DzzwgFlyySXNcccdpwAxGblpmDD9/ve/d/f9Cy+80GbxDV+xf/zjH243iW233bbqBb+MVK9iMdrbfT9lyhT3DGIrPd4zWWLrm0GDBjl3h7C11ejRo82oUaPcM4XnAVqPHXfc0d0L4bG/ImSdEAuB9t5XY4FYRyLiXzs8nv1YYjHO4IdczK3Kp87Ww8x1mW/6uSivfi7K98wnmVsS8PTXv/510Xkh25/yh7DPeEUaXMt8lNdy1/qypP3arCyYW/7tb38z99xzj4uHU2zeGBf7ZnrmNVNd4mrfUulEEtBvuukmt/8jW4YxSCGon3/++QYz0tNPP90J7KUy4vu//vWv5pZbbnGD1HV2f3OE12KDHJNsH3iBLdqqFdAR7MdYHyGuRcAibS9oMTAyGPLKccQRR7jP7sP//ePGQcBnr1l/LdeHr0XoZXCs9mA/+P79+zt/+qQ16GPHjjVnnnmmi8jN6i6DPpGuKUOzH9ybd9xxh1swIngLq5rnnnuum5izVR/xAEod77//vtuJAAH9f/7nf9we9oXBDJnk+/Tgucwyy7QbtqW4Zen7fv36OX90dor49NNPW/q5LyPRVocOHWo4DyGt2Ljjz83Ta3u779FgnXfeeW6CTHwPNFlsxwmH//znP+45xKIxx8UXX2xefvlltxDLQi9WTET3/+1vf+vcIghaWk4Llqf7IE9lba99NSttJP7RWwLlDrsKMbdEIVU4PyhM8fXXX3fbgCJYV5qLMg8uZtFJmuy3/dhjjzmzep5Z/IXno+WuLSxTWp+blcWyyy7r5pss3GDxy6JNEs+TZnrmNVNdGtKfbGev6rATm8BOaAKrRQzsVi+B1UoF//znP4NFFlkksBri4NFHHw2s4FoyLc5fe+21A6vdCOyAFVhBOrCDXtHzDzvssMAKQYHVtAdWUx9YwbroeYVfUsbrr78+uOaaa4JLL700WGqppQI7oCGRt/xZATuw2y8FVmMa2EGxVRI2mFRg91sPrPDVcp0VrgM7oQusdj6wq2WB9UEK7ESv1XWVPpx11lmBXV0L7ApoYBcf2uRb6fpqfx8yZEhgHxwtdV1++eUDu3VW1fyqzSdr59HuVivm2sbfm1dffbW7NxdffPHACtdl700ruAVWgHfcaGu7QNOmin/+859dG/p7yT6kgy+++KLNeXn8gv5grWEC6mj96/JYBVdm+uXw4cNb2tK3lX+12ofgV7/6VWCtWXJbx3DB29t9byPmBlZjFFx++eXBq6++6vqfNS0Mpk6d6sbt7t27B5tssklgF9rcGL/lllsG999/f2AXXgPO49llBfWA+8DuXxtYbVgYZy7eq6/mopkyX8j2NlbW2yBWAAvstsKBXRQMrNBccU7FfNgqodxc1PqrB1Zwa5mX+eeRtfoKrrrqquCZZ54JrCBftIh2gdGNd1ZbG9hAyS6NzTffPLDbFrv5KOUqdW3RBFP4splZ2ODPgbVKCazCMpH5YDM985qpLo3qRlVp0DGbtpN3Zxq4zTbbtGjKvXbaCioGrTf+1qXMBgmkQDqY5aDN7N27tzM/t4NVmwONJiuWrFBhDu/zaXNiwRfkj6mjhedWJDE5OfHEE51Zkj8V7RqroHYy1yZ/onLaRQRjhTuXBpoYtG6sUqI1xbwI88moq2SsrHEddUJLi0Y9bIbpy1bv64cffthKu09e3hKhWNpo3P0+jjBrxMEKMG2/+uqrV20ZUa5c4XvTTrpb7k3y4cC1oNy9Sb3ZKgPtGgfa1WL3sH0ommuvvdZF4scSg/2IS616u4T0r+EE2OnhkEMOcVpTLCgK733aC3M0+jia9kpakIZXIEKG7e2+x1wUC5Zf/vKXToOF25B/LjAe4w+IGwPm/lgR8UqEf/otY/fXX39t/v73vzuLGu6DcePGtRorI6DXqTEQaE99NQZcsSch/tGQsuXvV199ZawSxM0d/dhTKhXc65jrMr9gTsGuRFhohg+064xbuB0Um3Nw7iqrrOLmwVgJ+bkT7pl837lzZ/dX6tpwXmm+b2YWzDlxebSL5c7aAbffuOb2zfTMa6a6NLIvVSWgE7kSM3N89xB6/UFUcoRODiKulxPyaCA/YUY4s5r3lgmWT4/XsPDDJMwLWuFzSr1nwAofTOYQQM855xw3QeM3Bln8Rqx22Q2O4WtYGMAMH6GOARDhfODAgXULktTV18NqtJ1gF843XOZ63uNfC2ffJkxOWQwp9jDBdOqkk05yiybl2q2e8hS7lrIgGOFXxQKM51Ls3Gq+K3Vv4u7gOXBvcl8VO2gPa03hHqYMrOuuu25RH2XMaU855RTn6zx9+nS3cFRv2YuVR9/VR6Bnz54Glwban0VBJknhA0HtkksucYtkVttacmIUviaL79vTfc9zg7gf9E3cV8LCuW8bXE5YQMX9CFPUjTfe2Gy66aYt23PSz7knmBRzrLrqqrlte1/nvL+2l76a1XYS/+pahuf9yJEj3fjCHJjFjUpHeH6H0oi5GEK+nwNz/d13320OP/xwQzsUm6NxDvNu5i+4XnItbou4fSII5uVoZhYsrqC0ZHH4f//3f93WeygV6z2a6ZnXTHWpt12jXl9RQGdCyx7e+DITeMwLJQg/rBr5CQ/CFhOkUoc142k5F810KS00gyHbWCA0shjg8yuVbrnvEU4PPfRQJ4Si/fRaUjTLaFkYGNl6hBVIJnCnnXaa8yVBw4vFACt/1fq/lytHoYBeKDSUuzbKb/vvv797eODrTlvhK4WlQLGDSS7+m144LXZOEt/xIGLFsdQCTZQ8S92bDAjhexPLiFKrzGjX/eJSuS39uF8JCmJNZs2DDz7o+Fa7UkpfoW+UeghHqbPOrUxgtdVWc3356KOPNtOmTWtzAf2fxTfGBAS7esaYNok34Iu83PdxoUDgZjGYhZdSk9nwIhx89t57b6eZ8n2O4J7ETbGuVS7wKBYUeZrkxsUya+k0e1/NGu/C8oh/IZG2n7Gww2KJBT+eF9U+931KCKhYdj3yyCOtBHSs8BDaeU6VE+qw+kKDznx2v/32K3uuzzOrr83Ignn2jTfe6GIgHXzwwbG0TzM985qpLo3uV6Ul6v8rCYIOAvNmm23WSqhGsEG4w1yQVST2BQyvlIUrwhYEYZNCBPRS56K99gIsA1K9k2cmdCeccIILHIVg5RcUrL+5m/Cx8tWjRw8XXIiBmEUBhHPrv9iqvuH6RH0fFtARGHz9oqZT6XyEcgbw7bff3pWdupd6mKDFZjWWtmmkBp06YHLKwoGfPFeqV6nfS92bWBGMHz/e3ZvWB92st956JRdawgtHuEhQtlIHE3pMmggYV8oUnmvpE6y4s+rNwg9aPTT4Sy+9tFsU2WqrrapahS9VDn1fngD3PAHAGHMuu+yyotur0e7s+kBfz5ugltX7PtwqNj6J6ycsatUTjI2xkoCiLCaWmxyzqwj9joOxhYXX8DOGNibS/0F2Fw1+t/FJSo4J4XrwPq66FKarz8Y9n5q5r2a9jZt9rKyXP3MjrJXYCQRBrJwgXS4v5ryMScwLfJBh5gQ2ZpLZd999nVVhsfkQSiXOYQ5+wAEHOA1tqTldufyzNIalzcJzgi3WtMwTsGQo56Lrryn2SgBSrIKZdxKUlGdVPYq9ZnrmZaEuvs3iam+fXiNeKwroaLRtkAun9QwLy6zqoangQJhF6xz+PVx4TE3xU2dAQuhm1bbUDcxA6M2R4xDQKUffvn2NDdTmtGlol9FokgcdiujzCKsI75Sf8/ALitM/lQmhZxPW9IQZxfWexQD+qjkQ4PN8cG8iAKCR93ypD/cmnDkwLSu1JQoPX3xV/aJNuYUjl5j9h2sE2vhS2/8hkNtAZYYtoBDmbVAyJ/Sj1Scv3C3wR0NYKGaq6/PRa30EmEixUwMPXxukpmVS5FNlkvSvf/3LbavHolY1Zov+2rRfs3jfh5kQtZeFEbTejKNMWEpZTIWvK/aefsOiGdZB5SbHNmhcSxtjAlpsAZDnAH9RjjjrEiXf9nRuM/fVPLSj+JduJdxiiNWDBU4184NSKTEOsjhItG/Gb3+gGScKOJrXYsoBzKZRJjFfHjx4cCsXU59GpdesjWFpsgizQiF35ZVXunhCPDP4K2VpGb6u8D3Ptl133dXFOmLuyUJMKfmm8Npin5vpmZd2XcJ842rvcJpJv68ooCNkIICHJ0cI5qwEAp8DAb6cQItg4s9FsCln3hzW6CKgF1tVrAUKPofsx0iQj3fffdcJ6Ajq7H1OHqz0IJxTlzjzpaxhDTocGq2xroVXHq4pdm+yRR6mZNxHHJi1Fnvw8Rt++PzR9qxKs4Ia1rpxTuGBMI8wV0yDzoOXBR/6xsknn+wGbR7sDPrkwT2IlcMFF1zg4hzYSKzGRoaN5R7nvrI7FzirFvKKcvAAhxc+ccRhiPKQou+wQIKZXrULQ1HKVs+5sCdQGJMg6uUX/nyatBdbdrH6TYyBci46/posvGbtvi9kAke02fCvRzgnXfojVg5sDVWufZhE+4U2Jki1LggkWReftvqqJzH3tVn76twaZvud+BdvH7Zu5DmBcI01Xj3zUSzneNYgpDP35GCctLsOuXkK84pw+pyDGxZxk3beeWcXFynKs9nXKM7x2KdZ72taLMLlRoiG8QorrOAWX+oRqtmPnjgpuEBisYvFVrgtw/lWet9Mz7y06xJmHWd7h9NN8n1FAR3NeOGBiaWPyI7fLsF7yt3cYTPiSquQ3kyRPEmz1pu8sMxoWMl72LBh5thjj23ZK9n7peNvjnCOuX5cefoyMFn0aYbr53/Xa20Eit2b7BnqI9NjEltO6MZNA4sNFky4jxGWK5mPYTpvt+orOgDbLVOcJQZ5EqAQM1rf7qSLIItvLCby9913n8uTezG8+FUbCWNmzJjhAu8VE0QrpclDir9XXnnFvPXWW5VOb/U79aMd0ELX81BqlWiMHxib2MmBv7DmwmcBLzQUWPWUEwD9+Vl4zdp9X8iEfodJJQcLWZUWvQqvD3+mTWibcgdjOBp07mGOSs+YcmkV/hZnXXza6queROvXZuyrrWuY7U/i37Z9WNxlzlZsQb7t2eW/QfGDRR1WXSgS/MECOVZemNCHFxaZy2CJx4GGvVZXrCTGMF/2Wl/TYhEuL8+Jm266yTEnKHQtix8+PeaOKChoSxSYKAMqzSX9tYWvzfTMS7suYbZxtnc43STfVxTQi2WOObgXbIlgWE6oRTPHgOT9bipNnsKCflibXqwcUb+jA2633XYuGjcB4ViZ9AfmmPgMM/mN29w1XI84Fx182fU6lwD3JkI3B1Hty5mRhxeOEKpLadrnpm6cGVMxDR0BX2655RYnKGN2T1wDL5yHr+chS7mw3GA7P85lBTdsoh8+v9r3mPQSnZwYDoWa4kppwIxAkJhpEaU2PEmodC11JG8sA4rVt9L1Sf9On4cxE53rrC+zH7d8vr/4xS/cIk543PG/5ek1rfu+GCPGT2KSNOpggYXFF+57JkksoNUz2QqXO4m6qK+GCc9931766twaZ+ud+LdtD+YFuEJhBYqveDVzhLapzP2GZyxxj3geeUs35sYsaDI39c9elAZo1hnXiP/E1qC1jmlJjGFza1T7uzRYhEvLswLFXBwHzyDceFnIYc5Z73yuUpny9swrV58k6xLON872Dqeb5PvIAjrBKvyWDxSMQaXcoBX2P0c4wcy33GSYwcTf3OQVVdioBAtTfPIoFCYQbDClREBnQCxXxkp5FP4erkexvAvP1+faCLByifmYN3UlWB68ix2F/ucI3ZU0fQh3PFgJ1uIfpD5t/MoR0nnoss99ufvHb/GEeT19iRXuUuX06Vd6pTxsLcVqf1QXCsrBwx/BhoBN5dxVCstBP2KVtLA/FZ6X5mcG5uOPP96tbrMo4zWtPExxayHKf62r3WnWy+ed5n3vy5DmK20adqHKoiVHmI/6aphG6/fN3ldb1zZ7n8S/dZswvyWmDAvq7GPO2OLnp63PrO4Twts+++zj4nMwbvuD2EjMXZizMA/h89NPP+2eVUSAL6cE82nk7bWZWOAeiGUUc8Ni8U/ibpu8PfPK1b+Z6lKunrX8FllARxtOJHIEZ4RZhJFyK3tR/M+pAOa+frKPYBtV2KgEAbOhv//97y6IGMHDwlHjMXfFh/iKK65wvkJxTdq9yUth/SqVNenfWZ1l1c+v5CadH+nzcGNgZhCr50FXrKwIz/7eRKNbTlBmqy0CulF32rncLgQ+L4IK8vBE4114z/MbCwMItwTfK1c3zOkRaulDmLah4a1XQKeM9JvCcvmyl3v19zmvXF9ucaFcOln+jW0gWXjjHkFAp+/j7oJFTy3MslTXNO/7LHBgYusF9EoWWlkoL2VQXy3dEs3cV0vXOju/iP/ctuBZTgwmIqkT24bF9HIKqblXln6HmxvacdzJvAIKK0v8zQcOHOjmGFh7ffbZZ866izGtGZ/JEGoGFgQkxmWRA1/0OOZyLrEy//L4zCtVnWaqS6k61vp9ZAEdQcRPhvDbqBRQjdURr9GsZvKEYIXwwhHWPNdawfB1LC6cccYZztd2nXXWcdusYRbMDYKZEYsBbJOA+fvll1/uBuNyglY47XLvEdD9QgP18wJRuWuS/u3TTz81Rx11lPPF9w+JpPMkfSamrEKzCMLDLg6+vtz4lPt7DX86tAF+scef41/xFUIjTrtQjmr8zzEjRktdbIUUIYm82UqNh2mpfMmf63nIcw4BC71G15dNr/EToF8TEZexi0WUM8880+CeU2gJEX/OyaeY5n3va8diH7EViE1CrAUC2VV6Nvhr63nlGcG47vtQMfeTcPre95OylRp70qpLuJzt+X0z99U8tKv4z20lntHEJmKrNf7QftcroDPXYFGeoGJ+txlyHD16tJt/4h7n90xHe17KXW5uKdu+y8sY1ggWng6LIFgsMudijoYMQNC+ehfoUfqh8MFdjsUtL7/4fON+baZnXhJ18byTam+ffiNe54maCSbrfjJUTJMYTg9Ahf7nlSbETJ4x52HyFKeA/uGHHzrtOBp9tsoaOnSo8wUmsjumvV5oxkSYgRLTV7TLXrAO1yvq+3A9CByWdAeupnzs946gyEDVyD8GQ6KhegG1mrJWew4r0v7eLLUNmk8rLBgThKrSfcnEHm03JmiFD2isMHw0eO7fUhN/nzf3Gpp4Hv6skjdygcSXoT29fvTRRy6aO0Hw6M9scUcQP/pAuYWUvDBK6773fLA8ItghYz0LIJiEHnnkkWbq1KmxjJ8+n2KvtCmTUfoQQnelYD8XXnihueOOO1p2eShMM826FJalPX5u9r6a9TYV/7YthB867lCMNfjL1hvol2cOweKw4go/f5gn3njjjc7CE3N6XOHYJrbS3KSwxHkaw5Jm4dnAhGcSW9rRfmPGjHGfURT5mEX+3KivLNzQdizkMKdI+mimZ17cdfHsk2xvn0cjXiNr0ImQ7QcoBN1ywmbY/xxtpve9LVcxhBu2/GD/SW+CXO78an5joohWnE7JaiRCOZpQhCQ0rfieo01GyGKixyTzrrvuclpVtsti4lfPgRDmzcjRsJZjVk8+/lqEkPDA778Pv+JKcOqpp9Y9OIXTrPY9JkCYuVcqY7Xp+fPC5vqVOIeDqVU6l/QZ2LmHEeYLV1wxq+eegXu1bevPC5fZ10Ov8RFAePvjH/9oWOXGwuGwww4zB8WwZU58Jaw/pfA9VOlejvO+p+Q8D9jKDhcRgh8yrrCbAfvBYqFAZOJ6TP4YN3kW0F9wDSnse8R+8FYzPF/K+Z/z0GYyxeKs739h+knXJZyX3rcl0B76attaZ+cb8S/eFiy6s80ZO0Xce++9bkvOeueEaFoxh2Yf7rCAiKk0c2Cs+w488MDIwVeTGMOqmU8WJ1fdt0mx8LnTbrizYV3Ftp+4LbA4wpz//PPPd24FzOu8ks5fV80rmnMscJErNtlkEydTVHNduXOa6ZnXyLp4pkm2t8+jUa+RBXQmW16wqmTOwaQYLToHGs1yk6dwhVdaaSU3oUawRvihM1XSSoavD7/HvJwJOvtZIpAzOWMPRj9pZKKGjxHnnHTSSU6jyfVcR2RNFguY0BdqTcN5VHrvNVxoqr3/caVravmdqPT41xNcBFN6VgyZtBabjNKGLLA00xF2Hwjfp8XqiGmZ11yXM3flWh6WN9xwgzNLKxasJWwhAWvfP4rl679D0OA8BHvKkvRD0Ofbnl4R3Fh8Y29S2pCosezXTp+udTzJIr+07ntY4EuJ1mDQoEFuW0HuZRZweUUg9ou5tXDDGuZPf/qTs1whHSwfmCh7jRLfjRw5suUZU2krJKIx486y3nrrOauhwjIlWZfCvPS5NYH20ldb1zo7n8S/fFswvv31r391C49YC9VrfYUwyNZpLBh6VztKQKAxDuZmO+20U8s81X1Zxb84xzDKQp1ffPFF57Z0zDHHmH79+tUkyJYrelIsyJN5PHN+3K7QcPtnP/VgroZSDqsInh21COgoblDA7bXXXhVjD5Vj4H9rpmdeo+vSiPb27dSo18gm7tzYXotRThDBFxFTQgYfjmr8z32l8Q1BmKWBEW79Fm3+92pfWRxg5WzEiBEuLYRwJumF+04z4cPk1Q+8Pn0WB1hhI4Kn19L436K8ejN/XAK8+X6U66s9lwUFtvBgMYLJaOFWctWmk9fzWIzgvuGg7bzVQmF9GFBZ9fRtyoPIC+uF5/L51ltvdWmhEfQLO+HzuE8RsDnK9YnwNV5A5DoWVsrlH75O76sjANe//OUvrh/gnoCZIhYj9MFaHsTV5ZrOWWnd94zxd955p1u4ImAo9zQ+fgjnHEwy/bOiFjL4Yd58882GuCf42TMOs6DlD77HVcUvApRbaGMbTbRTQ4YMccFNC/spE7Uk6+LLrNe2BNpTX21b+/S/Ef/KbYAyCh9jTM/DVjuVryx9BoqoUnFQ2NINodLPE0qnMveXuMdjrKAQ+Im9w37hLJBiZZHEETcLX0YUK1iYsRgS5onm2z83mP8XPg/89eVemffxzGAeifCPpUW9RyOfeXHfL4V1b2RdfN5JtrfPo5GvkQV0tA9oojkwPeQmLTxYtcKH+7XXXmvpBAjoXvNReH7hZybTPg+CeRXLo/AaPlMeJnIMoOwxjYkQ0TAZVDBBwayaTskDqfBAQ04ETcxgvJDHOR9Z/1UCyz388MOuPpjt48/uO3dhOoWfEb78+bArJuAVXlPrZ8pI8DfKxiSZoE0MTsXqW2seWb6O9vOB4R5//PFWk3lfblj87W9/c/cDmkcegKwQhyf+/lxe+Y2HE6bRxA8o9sDkOz/Al1oUCKfJ+/B5vG8vbVTIIanPtBnmg1jhYLWCJnbNNdcsak2SVBkalW5a9z1CLZZR4UA7t912mzPZRGDH7D08lkblwfOD8csvXmGG6NNj4ZcAn1g/oRVn0aXU8whXKRYrN910UzfG+zTC5fnggw8SrUs4L71vTaA99dXWNc/GJ/Gv3A5oW1HiMC9FKPOKp8pXlj6Dxctf//rXbVwoGTsR+KJabcY9HqPo8S6tWAkicLH9W60Ks9IkjFvIjZOFzwt54PDDD2+jIaceCNbIJJViafm0Cl9Jm2cOz79SlqqF11T63MhnXtz3S2HdGlkXn3eS7e3zaOirFQwiHdaHMbCRLAN7YwdrrbVWYBshsAJhSxpWoA6sSXhgteCBHYCQhAMrNAXvvfdeYCdaLeeVe2M7TmB9wwM76Qqsn05AntUcdgAN1l577cB2mKBv376BHUxd/pTBDnaBDQYX2FXBwApjbZKze1gHds/LwJrTB1bgarmOa/nMtdSJclnBP7ATxzZpFPvCBqULrM+LS88GpAjswF7stFi+g7tdAGgpu10xDGwnjCXtPCRiLSYCO2l39xv3HO/tQkVL0bmvaAPrKxTYxYzACnCBDZTn7g0bUTWwD6GWc7lXbVC4YMcddwysFYVr71L3r4166+4b7hUrBAZ2lb0lnVJvOM/fZ1xvhfRSpyb+vdU0B9b9JLDm4K0YJJ5xQhnQtlZwdOOHDUgY3HLLLYH180sot/STTeu+twufbly3C6gOgjVpD+ye8oFdrAps9OHAWqbUBcdOhANrceT+rPYmsFoP10+sRURgrSECGyk+sAtogXXrCeziqzvPTrxankf0V7tYG+y3336B3T7TlTX8rAoXjmcMz6ik6hLOq5736qv10NO1hQTa21hZWP8on5nz2a1b3VjDM7vUWBIlTcZuG6ej1VzVumEFjHFRj7jH4xNPPDGwWuGW+STzG6t4S2yOECcLz876IwdWYdhK9uC5wBzQLro4GcYuQvjTI70ed9xxjo8Nihobk0Y+8+K+XwrhNbIuPu8k29vn0cjXyD7oaKHRRrC6h8kgZuGY/uCTw2oSGqvN7H7DaHG97zWaq2r9z+0g4LQkBHPgehz+q12x43xWhdCQsDqJObmF6TTwpIEmG2267aBk0+pgNQ1tPSuF1IXrWTVFO4qGE7NoNPmkg7aG+lVzePN2NLtw8pYB1Vwb9Rx8ziknFgRoh+0A4qwGoqaT1/NZDT3ggANcm2Hqcumllzr/Ve4/zF9Z0cOc/YgjjnAuFwQI5F7Az+qyyy5zUajR0nFgOotpNNuh2IWbFs18MTbESPBm09XeF/48+pHX+hdLW99FI8B4gfUOfmWMA7i1EHk/ScuVaCWM/+y07nt2geDPHzwPGH8YMwkOF1UD5NPxr0QwZpshIhvjz07gTiyDxo4d6/qMFbqNnTA7CwnGb/owZpg8fxjDrcDtngcE72G/XQLo+X7q8/CvPNf480fcdfHp6nUugfbYV+fWPv134h+tDZhPEgiTOD9s2WkXI9u4S0ZL0TgNLvM2NLrMXfGFHjx4cE3pxj0e77///m7OxM5HmKBjwo3roJ+7RK1rpfN5jsXFwufF86HwwLQby1jm9ZW25Sy81n/GsguXK+bzzA/jml808pkX9/3i2fjXRtbF55lUe/v0G/0aWUCngGxlw+QIf26EYu9zyMQIM2B+t1qLFtP0Ur675SqLic/111/v9tVFyGXyVMw0MZwGPthM1Jgg8ufNjhHC/B8DTTEhGbMi/LYZfAqvJw+uR9inU+PDjlBVzYGwjPm01cQ630fSTurA3PS8884zRGpmsMN0J66BI6kyx50u9wlCOlH6uW8w+bcrs87PG4GcPzoxwgP3B/uaWqsLtxCEXxICPNvAMbjgd4bpUqWAMJzPfp4sTiHUc6+UO1jkoc9wHg9k2sjfq+Wu02/lCWDKTERxzJzop1YD4ATFKIuD5XPI7q9p3PdhGoy7mH4SkdhaVhXd7SB8fjXvmUCwAMxiLQsuuAsx9uKfyTPGmybyXGDbIvrxSy+95M6jz9N3Cd7DKy5O1Y69SdSlmvq2p3Pac1/NQjuLf22twMIjC4YEd8OvuTCeUS2p4gp07bXXurku7li1RhQP5x3HGMb2w8RgQhjlGYovOnPLJI8kWBSWF7dFnlPM56O43obT8e6kzBOReUot/IavqeZ9Mz3z0qpLIec42rswzUZ9rklAZ6KD8ELQBbTC+ONwg6KlZJUNQQefPoRdhJcddtghsqCIEMVEDz9qJn50pEoCOufUeiAkIdTFeaD1YfURgYyJYhyDebnyofVn4treD78yyASegZjJOoMxgja/hSfqPHiIDcDDiNgJPNhYwPH3cjWCM9xZHCE+ARpEFmTIr9S1POS4JzgQKootGLX3Noxaf4Q3YkUwXtCGaF4PPfRQF1m1VDtEzSPr5zf6vg/zIOiij9rO4iplgTtWR7QHz4Va2oGou1gDETiUfswzgMVRFiDD6aHdGjBggJvcsvhF/yNPzo06eUqqLmFe7fm9+mq6rS/+tfPH35g/5nXWzN0tHlaal1bKjbEMKx/mBMwFwvOTSteW+j2OMYx5DYub/mCLOcZjLEuTOpJgUVjWZ555xs3RyIv5V9T249nCAg1zSxZs4p7XN9MzL426xN3ehek18nPVPQ2hgxsbzRRB3BB2uLERwAsPgkugSeRGZquIcqaFhdf6z3QegnIwELJNEuba5aL0+uuy9EoUe0yCEBRLbe2TpfI2W1mYoPNXzcEgW89AiwBBezP5QUgvd8/7QH6Ui+uiPiCqqU+Uc/wDl9ew0BMljTTPZWJz9tlnuz1qeWhi0v673/3OtUEck50061ZL3o287335mLCwwFW4IIu2CQEdDXet/Yv7kr1rKx20tV+kqHRuud+TrEu5fKv5TX21Gko6pxQBjZWlyFT3PfNSLEcxSb/77rvbBBWuLpW2Z7GIGKe1YxJjGGbhzOf9GNS2FvF8EzeLcKmQSZApeCax0MLzKuocAWsu3KzKbdkZzrOW9830zGt0XcK842jvcHqNfl+VvTXCOeaiTHp/+9vfuu2LvFl7YYH5HlNxJsqsBuLHUuvEjIEQE2D8xvH5QYOSlwNBDc0/1gVEAMdPOY/CT154p11OG7DKxTygjV955ZUWDXmxcmGGy0QJs1u0fmlr0LFWYaUc0zpWzfN0MAATQ4DtuHBPwOoGM3dcWaJqTvNU7yyVlcXYxx57zGkl0ATh7sGkh3scAZ3F3Ly0Rdbror6apTs/X2XRWBlPe+28887O5RLFEdZwcM3SkcQYxnyeeQuKh7zNEcJtY4NBGxYa6vE/x5IAmYTFCgT8vM/rk7hfwszTfB9He6dZ/qoE9NGjR7sAPQQVwYzXm20XKzgTMlaY6AAE42LCXOuKGwKMjWjpBHyEfgK45eVgQWH8+PFuhZUBnZVXHc1LwO4a4ALK4dvO6nWpBSxMfgl2xcINvvLlNO2NokUfvfzyy91iQd4evuxR/49//MPtTwvLoUOHOrO1WsecRjFvpnwY53zwTQR0P9YxgaUdcD1KexGqWt5Zr4v6arUtqfMKCWisLCRS22dcOxnnEGzGjBnjFiZrSymZq5IYwzCZx1yZWE1RNc7J1LK2VAv9kaM+l5i3sT888YMGDRpUdyDU2moR71VJ3C/xlrD21Opt79pzjufKqgR0gm2hEfYrhaUmXETJZu9hzsXnGs1xPRGqWZlilWqrrbZyEXkZJDBNyfrhNUe8EuSIAT3Pg1rWeWehfAgiRCBlX2bMn+x2bm2EdBat2LuZIGacx76faBfTPrBwibrTQtplJn8mRwRF5AFDLAH2Omev66gP3SzUJc9lwP8b5ozXyy+/vNOwoG0h8NGQIUNyNf5lvS7qq3nuKemVXWNlfOyxBiLOBguRLMajXc7SEfcYxjz2qquucgqIeubzWWCEchGLYNquFv/zJ554ws03cPMlin8zKALivl+y0M6+DPW2t08nrdeOZ9qjUuZsP8aNyQ190EEHGbsPuDPPDZt2oF0/+eSTnfCBAI8mCzPTem9gOhJREtn2Bs0821xkPSrz1Vdf7UxuCY6HEJb18lZqf/1eHQHaGVNxHtgPPPBAyxaBrLQjtNs9jJ3fGlGpTzrpJHduvf2jupI131lY8sAQrkyY2FqNrbRY8AiPS1mvOVu1sPDIwz7tWAS1ssLnncUnXDvQpLNqjZYByyF2r0CozEubNFNdam3PuK9TX42baLT0xD8ar2rOJnAlc1KUUszz+JwVJUzcY9htt93m5vVYxObZpBsFI3IJJu64CtWiIDn33HPd8+2YY45x1rF5szgsdm/Hfb8UyyON7+Jo7zTKHc6zqiBxAwcOdMF3iHJOdGQE5vBgxASTCTJaE4R3bnw6QFzCBwsDJ5xwghk2bJjTyhx//PGZ0DyGQfr3sMBcmAAS+OzneUDzddJrdQQQQvDjPuWUU9xD++233zb8IUQyCNJvCGZG3+hrTeLj6h/Vla55ziLIHts8sjrKThHsfc3WW3lb3UeYZRsb9lH11kl5bCUmKWw5RNAd9vIl2NEuu+zidjbIW5s0U12ycC+pr6bbCuKfDH8CFiOYX3jhhW4xnoX5LFjDUds4x7DnnnvOXHPNNebwww9viS2SDNHkU8UfmR2mavU/5/rHH3/czTOwgPSuXMmXPNkc4rxfki1ptNTrbe9ouSV0tp0YVjysSUhgtcKBNTUPbJC4wJr1BI8++mjw73//2322kagD65MT2H3Lgw8//DCwk+aKaUY9we7FGFiBN+jXr18wYsSIgDJl7Zg0aVJgJ9uB3YIusKurmSxj1pg1a3msK0YwZcqUwG43GFgNRmC3oArsZCngex21E7CRwoPf/OY3gZ0MEZknsNHBHVv70K090c5C76YAABU5SURBVJSuvOiiiwIbUC2wu2MENjZBSqWIL1vqYBcdAmsxksgzIL6SVk6pmepSubbJnKG+mgzXalMV/2pJ1XaetRoNrE92YLdoDawwUFsiCV5V7xhmgzIH++23X2Dd8ty4bv2uEyxt8knbXXYCa87t5g02HkPk+bl1WwzsgnNglZCOR/IlbmwO9d4vjS1t5dzqbe/KOSR/RlUadPwL8bnBDBOtFVtMsKUOGkCCYmH6wj7QmLTzOQlzRvwk0EizIjx8+HC37Q5+IKz+ZOHATwftKOZkRJGWL2wWWiW9MmCuTOR+HfERsA8Qc84557ggewThIzYF1jRYI4QteuLLMbmU3nrrLXPdddc5awq7oNcU1hQ8D9jmrBmOZqpLGu2hvpoG9bl5iv9cFkm9Y4chts8dNWqUQdOMO0+W4p/UO4Yxtz7qqKOMVYrlyk3TKvPc8xSLhvC8gKCl7ASFpde6664byaUMrTvb6BIkjr3PsYhstqPe+yUtHkm0d1p1aZNvlDUAtFRoAa3ZbmD9DZ1m0PpzBHayHDRqdY28Bw8eHFhf9MD6/2RGU2O3egpsoK3ABskL0PY3ikeU9tO5IpBnApdeemlg3QQC+9AN7EM2sOZmgV0Yy12VsKiw/tmBncwFNgJ9YB/6uauDCiwC5Qior5ajk/xv4p88Y3Kwi6yBXZR0llxYDzXbkTfLNBv7J7ALJc6S9ZNPPmmZh9tA14ENYOrmDhdffLGTWaK0lY2rEthgz26Ob924WtKNkobOjZ9AUu0df0lrSxHfx9wdmAufccYZgY0sGbmjJVHZadOmBTaCd2CDaTSFKVASjJSmCNRDAHMlq7EIbEC4wG73EtggZAEmeHk7Xn755cD6LgbW0siZR7LgmLdJUN6Yq7yNJaC+2ljehbmJfyGR5D5/9tlnwe677x7YgKXOtSe5nJRyNQR22203t/Bt/cMDa6Xmnq2TJ092bcR3NlZNYHd9ifzMtQGqg80228wtqNsgwNUURec0gEBS7d2AoleVRVUm7m3U7il/wVY+bN+DGVcWAjVgSoMpEPswEyApCRP/lJErexFIjcCTTz7p3FqsP7+LCM52akTCz0LfrxYKJnIjR450QYWefvppt9ULW1H27NmzlRletenpPBHIIgH11XRbRfwby58gwAQvZt7HbhU60iXgXV5xf/v8888NO1DdeOONLoA1rrgEuWY/97DpezUlxg2NLXK5Nk/zjmrqludzkmrvrDDpgBiflcKoHCIgAiIQJkAUfBa/iJ7KwhfCObtEEJMiLwthbMXD1ov4Kr7zzjtuYZGys03P1ltvHckXLsxG70UgSwTUV9NtDfFPl79yT5+AtVBzUfWtVashLhQCHDuJDBgwwMV7YTs8tmXV0RwEmr29c6lBb45bS7UQAREoR2Dq1Kku4CIaZ7ZTsztImAMOOMAFIsu6cG5jULjVe+sjZQhOQ/BIAmv69VAC1fDnV4DLcdBvIpB1Auqr6baQ+KfLX7lngwDPVLTcM2bMMNYU3QXtI3Bpjx49miIQazYoZ6cUzd7eEtCzc6+pJCIgAv9HgIfrmWeeaR566KEWc/DDDjvMsAIe1TytUVARyjHDf+yxx8zo0aPNe++9Z2ygGsNqPr+Fj1133TV3+7aHy6/3IuAJqK96Eum8in863JVr9gigHUcY509H8xNo9vaWgN7897BqKAK5IoC/9nnnnWdGjBhhZs6caTbZZBNjg/CY5ZZbLhPmaWzxxtYe/NkANGbChAnGBp4xNnil+4w2a8qUKcbued+iMQ83AFu07LTTTm5LyvD3ei8CeSOgvppui4l/uvyVuwiIgAgkRUACelJkla4IiEBNBOxWheb66693QV4wCScAD3uQ2sjtNaVXy0VovJn88jd79my3fyp7oHrTOYRv/thXFYEdLRaLCQSurHSw4MDe7fKFq0RKv2edgPpqui0k/unyV+4iIAIikBQBCehJkVW6IiACkQkghF922WVm4sSJLWbhzz//vBk7dmxDg8KxMMAfgjp/+MAjrBN4htd6jj322EMRf+sBqGszQUB9Nd1mEP90+St3ERABEUiSgAT0JOkqbREQgaoJPPvss+bss892vtthIXj69OlVp5H1E5daaikzcOBAF7wm62VV+USgFAH11VJkGvO9+DeGs3IRAREQgbQIzJNWxspXBERABDwB9ixlC7Vx48Y5bbX/vtlet99+exfAJquB7pqNt+oTPwH11fiZRklR/KPQ0rkiIAIikE8C0qDns91UahFoKgLzzTefWX/99c0yyyxTNLBas1R28ODBhiBxOkQgrwTUV9NtOfFPl79yFwEREIFGEOhg/SyDRmSkPERABESgFAH8vIl+TpC1Zh6SevXq5czbs76Pe6l20vcioL6a7j0g/unyV+4iIAIi0AgCEtAbQVl5iIAIiIAIiIAIiIAIiIAIiIAIiEAFAvJBrwBIP4uACIiACIiACIiACIiACIiACIhAIwhIQG8EZeUhAiIgAiIgAiIgAiIgAiIgAiIgAhUISECvAEg/i4AIiIAIiIAIiIAIiIAIiIAIiEAjCEhAbwRl5SECIiACIiACIiACIiACIiACIiACFQhIQK8ASD+LgAiIgAiIgAiIgAiIgAiIgAiIQCMISEBvBGXlIQIiIAIiIAIiIAIiIAIiIAIiIAIVCEhArwBIP4uACIiACIiACIiACIiACIiACIhAIwhIQG8EZeUhAiIgAiIgAiIgAiIgAiIgAiIgAhUISECvAEg/i4AIiIAIiIAIiIAIiIAIiIAIiEAjCEhAbwRl5SECItDuCPz000/trs6qsAjkkYD6ah5brfoyq32rZ6UzRUAEskFAAno22kGlEAERqEDgn//8p9l///3NiBEjzOzZsyucnd7PlO2KK64wgwYNMhMmTDBBEKRXGOUsAikQUF+NBv2///2vueCCC8wBBxxgnnrqKfPDDz9ES6CBZ+elbUGisbiBN4ayEgERiJXAvLGmpsREQAREIAECr7/+urnsssvMO++8YxZYYAGzxRZbmC5duiSQU21Jfvvtt2bixInmueeeMyNHjnST7E8++cScdtpppk+fPqZjx461JayrRCBnBNRXozfYww8/bK688ko3hqy55pqGv06dOkVPKOEr4m7bH3/80YwZM8asvfbapnv37qZDhw5110Bjcd0IlYAIiEAGCEhAz0AjqAgiIALlCcw777yGyRzCbpaEc7RdLBxMmzbNdO7c2Sy99NLm448/NpMmTXLlpczSoJdvW/3aXATUV6O353zzzee05iussILZaKONDJ+zeMTdtuPHjzdnnXWWOfroo80uu+xS16KrxuIs3jEqkwiIQK0EJKDXSk7XiYAINIzAMsssYzCt5FhxxRWdMNywzMtk1KNHD7dgwIS6b9++hs+Uc+zYseb7778vc6V+EoHmJKC+Gr1dEcpvuukmJ6CussoqmdSeU6u42/bLL7807777rrMcmDNnTnRwoSs0Fodg6K0IiEDuCUhAz30TqgIi0PwEunbtajbYYIPMVRShfO+993YTasqIiebCCy9s5plH4T0y11gqUEMIqK9Gx7zIIouYAQMGRL+wwVfE3bY+eJt/rac6GovroadrRUAEskZAAnrWWkTlEQERyA0BNOdZNUfNDUQVVAQaQEB9tQGQU8xC7ZsifGUtAiIQOwGpeWJHqgRFQAREQAREQAREQAREQAREQAREIDoBadCjM9MVIiACDSAwffp0M2rUKBdwbckllzRbb721WWihhWKJ9NuA4isLEWg3BNRXozU1kcafeOIJ53+N5nedddYxq6++eiZ9z9W20dpWZ4uACIhAHASkQY+DotIQARGIlcD7779vjj32WDNu3Di3l+3w4cPNkUceaaZOnaqo6LGSVmIiUB8B9dVo/ODFWPbAAw+4nR7G2G3G+HzFFVeYb775JlpiCZ+ttk0YsJIXAREQgRIEpEEvAUZfi4AIpENg8uTJ5g9/+IMLCrftttuaBRdc0Fx11VXmnnvuMdtss43Zc889DcGKwgdR0++44w4zc+bM8NexvCfg2+abb2623377urYBiqUwSkQEMkRAfTVaY7z66qtm2LBhZsMNN3S7P/Ts2dP06tXLHHXUUeb88883AwcONKuttprp2LFjq4TTGN9qadtWhdYHERABERCBmglIQK8ZnS4UARFIgsA111xjunXrZgYNGmSWWmopM2vWLKdp4hWNDnuLFx5Tpkwxzz77rPniiy9i17AzWWZ/82L5FpZDn0WgPRFQX62+tb/++mszdOhQg7vOHnvsYfr06eN2e+jXr59hf/GPP/7YvPnmm24byUIBPY3xrZa2rZ6GzhQBERABEShHQAJ6OTr6TQREoKEEJk2aZO68806DSXvv3r3dBBZfTYRzjuWXX76onyZbsKGB+uGHH2IvL1unUZZCrX3sGSlBEcgRAfXVaI11ww03uAXE008/3QnpfivGCRMmtCz+denSpWiMjUaPb7W2bTQiOlsEREAERKAUAQnopcjoexEQgYYTQIu0xhprtAqYdNtttznfTIRkJqrFtjVbfPHFDX86REAEGkNAfTUa5xdeeMEcfvjhbTTkzz//vPnuu++c+8wKK6xQdAGy0eNbrW0LEfY0nzFjhvn+++8rWjN9/vnn7nxckzCpn3/++ctCxbJg0UUXLcqo7IX6UQREQARyRkACes4aTMUVgWYmsNJKK5nTTjvN9OjRw2mSPvjgA/P000+7CSw+4EsssYTTqjczA9VNBPJAQH01WiudcMIJpm/fvqZz584tFwZB4FxzEND79+9vFltssUyMb/W07V133eVihmD1RP3KHZzz1VdfGawLHnrooYp1x5qJ58Axxxzj3KDKpa3fREAERCDPBCSg57n1VHYRaDIC3bt3N/z547777jOfffaZm7gRHK6ShsVfp1cREIFkCaivRuOLAF54YEr+0UcfmTlz5rjAcZi4Z+Gop22J17HiiisafO4rCeho0N99911n/YT7Er745Q7cArAyqHReuTT0mwiIgAjkgUD50TAPNVAZRUAEmpIAWiX80dl6aK211nLRjTt16tSUdVWlRCDPBNRXa2u9F1980Y1vCLIbbbRRJneJiNq2LERgLVBNUE220SS459Zbb23233//iguwaNBZPMjKQkZtra6rREAERKAyAQnolRnpDBEQgRQIPPXUUy1R24l6zMSMCRqB4Jg0LrDAAi0BlaZNm2aeeeaZRPYRRmvDAkE1Gp4UMClLEUidgPpqbU3AmDV79mwncK699tpF42uQcprjW5S2pawIz+y+Uc1BvbxfOeb/jOk6REAEREAEjJGArrtABEQgkwRuv/12ZyZJgKQddtihJYr6jTfe6AT0X/3qV26PdAr/8MMPm4suusj5M8ZdGRYFdt99d3PqqaeahRZaKO7klZ4I5J6A+mr0Jgz7n6+++urOzNtHdi9MLc3xLUrbFpZbn0VABERABGojIAG9Nm66SgREIEECX375pXnsscecdmm77bYzP/vZz5wfOpGBEdAPPfRQp3nxRRgwYIDTPn377bcV/R79NdW+MmleddVVWxYIqr1O54lAeyCgvlpbK0+cOLFq//O0xreobVsbCV0lAiIgAiJQSEACeiERfRYBEUidwPjx48306dPdFjybbLJJi8/h/fff7wIE4a8Zjoa8zDLLuAjvbPET94EGnbxKabcK8yPgkw+OxHsdItDMBNRXa2vdQv/z8HhWmGJa41vUti0sd9qfNRan3QLKXwREoFYCEtBrJafrREAEEiPAXrdMWBGO8f0mONxLL71krr32WjNkyBCz5JJLthKYOS+NwEH4w6MJQ7OPL+mnn35qRo8e7UzwgXPzzTe79z179nTlw8eSreLwu9QhAs1AQH21tlYkOFo1/uekntb4FrVtayMRz1Uai+PhqFREQASyQUACejbaQaUQAREIEcCk/cgjjzQXXnihE8pHjRpl0ObsuuuuZsstt2ylPQ9d1vC3bAF37LHHOt93NOx+kojfPNr8MWPGmDfeeMMJ5HzG13TYsGFmkUUWaXhZlaEIJEFAfTU6VSxsCBBHsMs11lgjM/ufF9YkL21LuTUWF7aePouACOSZgAT0PLeeyi4CTUoAjfnBBx/sBNqPP/7Y+X/vsssubjKLcItGKQsHkeVPPPFEJ5gjoPNH2Xz5mIgjmPvXhRdeWJGKs9BwKkNsBNRXo6PE6mbChAmZ2/+8sCZ5aVvKrbG4sPX0WQREIM8EJKDnufVUdhFoYgI9evQwW221lZk5c6YTfBdccMHMmYZ37drVbLzxxk3cCqqaCFQmoL5amVH4jOeff97MmjXLLdyFY2yEz8nK+zy0Law0FmfljlE5REAE4iAgAT0OikpDBEQgEQLzzjuv04wkkrgSFQERiI2A+mpblF988YULatmtW7dWMTMIdsmOE7i8rLvuuiX3P2+bYjrfJNW23tKo2gCc6dReuYqACIhA4wnM0/gslaMIiIAIiIAIiIAINC+BBx980AwePNjss88+Lnik39nhlVdeMU888YTzP8eNp1evXi0uMc1Lo3jNevfu7bawXHHFFd1CRvGz9K0IiIAItD8C0qC3vzZXjUVABERABERABBIkcNVVV5lHHnnECd/enH3q1Klm6NChZtKkSWbvvfc2u+22mzPNTrAYmU6aHS0uueQSs/TSS2feiiDTIFU4ERCBpiMgAb3pmlQVEgEREAEREAERSJMAAdY4iKPx+eefm9dff93ceOONbrvII444whxyyCGmT58+rUzf0yxvGnnDCDN/HSIgAiIgAq0JdLBmV0Hrr/RJBERABERABERABESgVgIvv/yyeeCBB8y0adPM999/bxBG2YFiwIABpn///gbtcceOHWtNXteJgAiIgAg0MQEJ6E3cuKqaCIiACIiACIhA4wnMmTPHTJ8+3cyYMcN88803pnPnzi7gJVHRCbqmQwREQAREQARKEZCAXoqMvhcBERABERABERABERABERABERCBBhJQFPcGwlZWIiACIiACIiACIiACIiACIiACIlCKgAT0UmT0vQiIgAiIgAiIgAiIgAiIgAiIgAg0kIAE9AbCVlYiIAIiIAIiIAIiIAIiIAIiIAIiUIqABPRSZPS9CIiACIiACIiACIiACIiACIiACDSQgAT0BsJWViIgAiIgAiIgAiIgAiIgAiIgAiJQioAE9FJk9L0IiIAIiIAIiIAIiIAIiIAIiIAINJCABPQGwlZWIiACIiACIiACIiACIiACIiACIlCKwP8DjAuunYcE6mEAAAAASUVORK5CYII="/>
          <p:cNvSpPr>
            <a:spLocks noChangeAspect="1" noChangeArrowheads="1"/>
          </p:cNvSpPr>
          <p:nvPr/>
        </p:nvSpPr>
        <p:spPr bwMode="auto">
          <a:xfrm>
            <a:off x="304800" y="304800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82" y="5524379"/>
            <a:ext cx="4531099" cy="7159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82" y="2082217"/>
            <a:ext cx="6146157" cy="27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5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73" name="椭圆 72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平行四边形 86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206157" y="351898"/>
            <a:ext cx="61251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模型框架：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Factorization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140660" y="1283471"/>
            <a:ext cx="748947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主要优势：</a:t>
            </a: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vs.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SVM: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在稀疏数据的参数估计中，能力比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SVM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强（待定）。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s.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SVD: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通过进一步推导公式化简，可以将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FM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的计算复杂度降低到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O(n)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，比纯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SVD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矩阵分解更快。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vs.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MF,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SVD++: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当进行隐式反馈的推荐系统训练时，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FM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可以退化为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MF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，且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FM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在可拓展性上有更大优势：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AutoShape 1" descr="data:image/png;base64,iVBORw0KGgoAAAANSUhEUgAAA+gAAACeCAYAAAChMCClAAAAAXNSR0IArs4c6QAAQABJREFUeAHtnQe8FcXZ/wcRARUVFZCIihrs2GsQe+/EXiKW5MVuosaeqIGIXaMxiSV2TWzYzYsFsFcUexdRkKKCCkYsuP/5zv+dy95zT9tzds/unvvbz+fe03anfGdndp55ynQI7GF0iIAIiIAIiIAIiIAIiIAIiIAIiIAIpEpgnlRzV+YiIAIiIAIiIAIiIAIiIAIiIAIiIAKOgAR03QgiIAIiIAIiIAIiIAIiIAIiIAIikAECEtAz0AgqggiIgAiIgAiIgAiIgAiIgAiIgAhIQNc9IAIiIAIiIAIiIAIiIAIiIAIiIAIZICABPQONoCKIgAiIgAiIgAiIgAiIgAiIgAiIgAR03QMiIAIiIAIiIAIiIAIiIAIiIAIikAECEtAz0AgqggiIgAiIgAiIgAiIgAiIgAiIgAhIQNc9IAIiIAIiIAIiIAIiIAIiIAIiIAIZICABPQONoCKIgAiIgAiIgAiIgAiIgAiIgAiIgAR03QMiIAIiIAIiIAIiIAIiIAIiIAIikAEC82agDCqCCIiACCRG4IcffjBjx451f4sttpjZYostzOKLL27mmef/r08GQWBee+018+abb5rJkyebzp07m1VXXdWsv/76pmvXromVSwmLgAi0JqC+2ppHoz+Jf6OJKz8REAERKE6gg52cBsV/0rciIAIikG8CDG/Dhw83X375pVl44YXN/fff74Tzs88+26yyyipmypQp5uKLLzbffPON6du3r+nWrZsT1hHo1157bXPWWWeZnj17mg4dOuQbhEovAhknoL6abgOJf7r8lbsIiIAIhAl0PNMe4S/0XgREQASahcDo0aPN3XffbQ455BCz8cYbm8cff9zw3Zw5c0zv3r2d8L7CCiuYXXbZxWywwQZm9dVXd38jRowwTz75pFl00UXd5/nmm69ZkKgeIpBJAuqr6TaL+KfLX7mLgAiIQJiATNzDNPReBESgqQjccMMNZp111jH9+/d32nEEboRzhPY33njD7LDDDmbPPfd0wro3ee/Vq5czcef3Rx55xBx44IFmgQUWaCouqowIZI2A+mq6LSL+6fJX7iIgAiIQJqAgcWEaei8CItA0BMaPH29efPFFs/XWW7f4kn/yySfmxx9/dL7mmLDvtdderYRzX/mffvrJvZ04caI733+vVxEQgfgJqK/GzzRKiuIfhZbOFQEREIHkCUhAT56xchABEUiBAML1hhtuaJZddlkz77zzmi+++MIwEUVAX2ONNczBBx9sllxyyZZgceEiTpgwwZ3XvXv3or+Hz9V7ERCB+gior9bHr96rxb9egrpeBERABOIlIAE9Xp5KTQREICMEiMR+yimnGIRsjnHjxpmvv/7aEAxpn332cUHhOnbs2Ka0kyZNMh9//LEzhccnXf7nbRDpCxGIlYD6aqw4Iycm/pGR6QIREAERSJSAfNATxavERUAE0iKAvzl//nj22WfNd999Zzp16mS23HJL06VLF/9Tq9enn37azJw50wnyBJYrdV6ri/RBBESgZgLqqzWji+VC8Y8FoxIRAREQgdgISIMeG0olJAIikGUCzz33nBPQV1xxRed3Xkx7Tvn/85//mG+//dadg5+6NOhZblWVrRkJqK+m26riny5/5S4CIiACEtB1D4iACDQ9AfZBf+utt8wPP/zg/NK7du1atM5Tp041aNDRtG+xxRZmscUWc3ugYxZPGj54XNGL9aUIiEDdBNRX60ZYVwLiXxc+XSwCIiACsRCQgB4LRiUiAiKQZQKvvPKK+eqrr5zZOoHjOnfuXLS4I0eONNOmTXPn7b777mb++ed352EeP2zYMJdG0Qv1pQiIQCwE1FdjwVhzIuJfMzpdKAIiIAKxEZCAHhtKJSQCIpBVAs8880yL/zn7opcyW7/zzjvNN998Y1ZaaSWz1lprtZx36623Ok263ys9q/VUuUQg7wTUV9NtQfFPl79yFwEREAEISEDXfSACItD0BNCAz5492/Tr18/06tXLFPM///77780bb7zhzOA33XRTs8giizihHNN4Jq277babWWCBBZqelSooAmkSUF9Nk74x4p8uf+UuAiIgAhCQgK77QAREoKkJzJgxo0Xwxry9lP85e6X37NnTCe/sj87nyZMnm3PPPddg7r7aaqu575oalionAikSUF9NEb7NWvzT5a/cRUAERMAT0DZrnoReRUAEmpIAvueYrSNwb7fddiUFdMzXjzvuOHPqqaea++67z2219uGHHxr2Qt93331Nt27dmpKPKiUCWSGgvppuS4h/uvyVuwiIgAh4Ah1sdOLAf9CrCIiACDQbAbZMu/32252Avs0227REZi9Wz1mzZplx48a5iO8I9EsssYQT0Hv37m3kf16MmL4TgfgIqK/Gx7KWlMS/Fmq6RgREQATiJyABPX6mSlEERCBjBBC88Tvv0qWL8ysvVzy2UuP8OXPmmAUXXNB06tSp3On6TQREIEYC6qsxwqwhKfGvAZouEQEREIGYCUhAjxmokhMBERABERABERABERABERABERCBWggoSFwt1HSNCIiACIiACIiACIiACIiACIiACMRMQAJ6zECVnAiIgAiIgAiIgAiIgAiIgAiIgAjUQkACei3UdI0IiIAIiIAIiIAIiIAIiIAIiIAIxExAAnrMQJWcCIiACIiACIiACIiACIiACIiACNRCQAJ6LdR0jQiIgAiIgAiIgAiIgAiIgAiIgAjETEACesxAlZwIiIAIiIAIiIAIiIAIiIAIiIAI1EJAAnot1HSNCIiACIiACIiACIiACIiACIiACMRMQAJ6zECVnAiIgAiIgAiIgAiIgAiIgAiIgAjUQkACei3UdI0IiIAIiIAIiIAIiIAIiIAIiIAIxExAAnrMQJWcCIiACIiACIiACIiACIiACIiACNRCQAJ6LdR0jQiIgAiIgAiIgAiIgAiIgAiIgAjETEACesxAlZwIiIAIiIAIiIAIiIAIiIAIiIAI1EJg3lou0jUiIAIiECeBN9980wwdOtR8/vnncSabubSOP/54s8UWW5j55psvc2VTgUSgGgLqq9VQSu4c8U+OrVIWAREQgawQkICelZZQOUSgHROYOHGiGTVqlJk2bVpTU+jevbtZf/31zaKLLtrU9VTlmpeA+mq6bSv+6fJX7iIgAiLQCAIS0BtBWXmIgAiUJbDKKquYPn36mC+++MLMmTOn6LmDBg0ya621lunUqVPR3+P6MggC88MPP5gff/zRvX7//ffmm2++MTNnzjRff/21mTFjhvnss8/M1KlT3WfOr/Z4+OGHzXvvvWfWWWcdM++8Gn6r5abzskNAfTXdthD/dPkrdxEQARFoBAHNEBtBWXmIgAiUJdC7d29zyimnmCOPPLKkFn38+PHmtNNOM8sss4zp0KFD2fTq/fGnn34y/CF881oosM+ePdvwh6A+YcIE8/7775vXXnvN/SHElxLav/zyS3PHHXeYlVde2Sy00EL1FlPXi0DDCaivNhx5qwzFvxUOfRABERCBpiTQwU4kq1f/NCUCVUoERCALBGbNmmWGDx9uLr30UsP7wqNz585myJAh5k9/+pNZeOGFC39O5XNYu47wPX36dDNu3Djz6KOPmieffNJ89dVXbYR1FhgeeeQRs/zyyye+0JAKFGXa9ATUV9NtYvFPl79yFwEREIGkCXQ80x5JZ6L0RUAERKASAQKnrbTSSubVV191WulCU3c+o6lGwF1xxRUTN3WvVF5+79ixo+natatbMOjVq5crG9rxX/ziF2abbbZxWvKPPvrIfPvtty3JYSr/85//3PTv3z8TdWgpmN6IQJUE1FerBJXQaeKfEFglKwIiIAIZISABPSMNoWKIgAgYJ9CiWX7sscecr3ehgQ+C7ttvv+0EYATieebJ1k6RmN536dLFLL744qZv375mjTXWMAMHDnT+5iwuoHGnTkSr/+Uvf2kWXHBBNbsI5JIALhrqq+k1nfinx145i4AIiEDSBCSgJ01Y6YuACEQigODdrVs388QTT7TSPPtEMCOfPHmy264MATdpf3Sfb9RXFg8wxUdQJ7gdWv833njDmb0joG+wwQZmueWWU7C4qGB1fmYIqK+m2xTiny5/5S4CIiACSRGQgJ4UWaUrAiJQEwHMxpdddlkXgA2BlgBt4QMNNFsNEQWdLcvwTc/ygaDO9mr9+vUzq6++urMA+PTTT502fbvttnMm8lkuv8omAqUIqK+WItOY78W/MZyViwiIgAg0mkBuBXQm6O+++64zJeUhleZBwJannnrKLLHEEvIpTbMhlHfTEMBMHH/0F154wSDMEkk9fCC00/85BzPbPGxZxkLC0ksvbVZddVVXL3ztt912W0NU5qyZ6odZ670IlCOgvlqOTvK/iX/yjMvlQEBQAoTi1pT2XLRcOfVb7QT++9//mnvuucdZ9mHdl1WrvdprqCuzSCCXAjqTdrZkWnLJJZ3ZaNqTc/xKzz//fDN27Fiz5pprOo2YOnAWb3eVKU8EFllkESfQjh492u03Xlh29iZnT/FNN93ULLbYYrkQcpnAMW5hITBq1ChXJQLKZd0KoJC9PotAmID6aphG49+Lf+OZkyNxRX73u985q6gttthC1lDpNEPiuTK3Z4tXtlXdcMMN9bxOnLgygEDuBHSCR9FR8L3ad9993apl2sIwk+5FF13UXH311eatt94y6623nllggQW0yqY+JgJ1EKBfI8yyAPfMM8+Y7777rk1qPDDxSd9ss81cn2tzQga/QFu+1FJLufrcddddZscdd3Qm8GmPYxlEpSLlhID6aroNJf7p8L/mmmvM7bff7uZ8W2+9tQsQmk5JlGuSBOhfl19+uXnllVfMnnvuqed1krCVdguBRAT0m266yU2aMd2MU7v92muvmd///vcGcxP2Qsa8NQsmRUy4f/azn7nBmQEbgYFVNkzPdIiACNROgPGDLcnYqgxt+Y8//tgqMfzRJ0yY4KK/EzGd7YfycPh63XvvvW5hYbXVVstN2fPAV2VsPAF/T6uvNp49OYp/Y7nPnj3bWXJ+/PHH5ky7W/EKK6yQifloYym0j9xQuI0bN85ZyRLsFTe1Tp06tY/Kq5apEYhdQEc4P/fcc83DDz/sIhSzZ3EcQvTUqVPNCSecYBDS//znP7uti7I0GaeOmK0inLOiOv/88xtNulO7r5VxExGgL/FQJM7DtGnT2vij42LC1mtESsfHO47xphH48GVjEZOHPwHk9MBvBHXlkSQB9dUk6VZOW/wrM4rrDKw5sZrk2XT00Ucb3AxkBRUX3WylgxKOBbAHHnjAbf+6yy67uDl+tkqp0jQbgVgF9H/961/mnHPOMfiGIlDjt8GqIuac9UyamYCffvrp5r777jPHHXec2WuvvTJpQo4f6corr+zq/eCDD7r3cS1QNNuNp/qIQBQC+JgThBF/dMaXwuPrr78248ePN5tvvnmuJkp9+vRx46NcYgpbVJ/zSkB9Nd2WE//G8L/gggvM888/b4YMGeLioCiOSGO4p5ULi+kEikNJuP322yu4a1oN0Y7yjU1Av/XWW83w4cOdmSYabvxxCIL0+OOPuxVGfElrFdLx0/zLX/5iNrN+pgTk6NmzZ2YDQi200EJu3+Obb77ZafXoyFneq7kd3euqao4JoJlAO85i3YsvvuheC6szZcoUJ7wPHDgwN8F60JrjCiPNS2Fr6nNeCaivptty4p88/8mTJ5uzzjrLYOY+bNgwFytFO3Ekzz3NHFiA+eSTT1w8HGJObbDBBgoWl2aDtIO8YxHQMek+++yzXeA2Bi0EafzD8dNA44WgzudahHRMxo8//njz4Ycfukjp/fv3j9WvPYk2JoAd+zdjAsXWG+x9nCVz/CTqrDRFIGkCCLOYE7755ptOWz5nzpxWWbIVG+MEmvZVVllFJuOt6OiDCDSOgPpq41gXy0n8i1GJ77s777zTjBgxwllsHXDAAbkJUBofgfaZEvN55B2s9fbee28X+6Z9klCtG0FgnnozYZBCOGdCzErixhtv7LRX+EIhqF9yySXuJiby+rPPPmvYvzjKcd111xn2Cx4wYIDz6ebBk/WDMh588MFOKCfyI0JDoTCR9TqofO2HAHu4YgGDfzdB17J8IHwzlrD3eTGLHOpy4YUXmpdeeqlNQLks10tlE4FqCKivVkNJ50BAY2Uy9wELwQhpuFrhbomFpI72QQBF4zrrrGMIDPjcc88V3VmmfZBQLRtBoC4NOluKnXzyyWajjTYyxx57rNMUhwVoJtBEN2dvcLYnIHAcpu/Vmnx/8MEH5tRTTzUTJ040f/zjH13HIFBDHg606CxIEPkRDux1rKjueWi59lfGkSNHusU1fKyIGZH1PoaLS/fu3Z2FCjs6FB4zZsxwYwb70uJyIvPxQkL6nFcC6qt5bbl0yq2xMn7uzGVxuezRo4c58cQTM7HVb/y1VIrFCDCXx63hkUcecUo35JmuXbsWO1XfiUDdBOrSoCN84xPOHxr0YhN7bmhMvNkW7Te/+U2kCTNmRGzZwqoVGvQ8BeGg0w4ePNhFerztttuKRp+uu/WUgAjEQIAFMEy28K8q3MYshuRjT4JxhiiqBx54YFHTQqwAiH3BJGrmzJmx568ERSAtAuqraZHPZ74aK+NvN2IisQi88847SziPH2/mU9xhhx1cHCwUjsQiwKJChwgkQaAuAX3hhRc2O+20kwuKhiBe6kCDhe8oNzbRiqs5vv32W8NAiIYMMyJWgvOmCdtqq61cYCtMh1lxY+VNhwhkjYB3v/CvWStfsfKgGcdqB+udsNWOP5e+dsMNN7idH9TvPBW95p2A76P+NQ/1UV9Nt5XEPz7+s2bNclttIZTttttu2morPrS5SQnrWKzzcHFASNf8IjdNl7uC1iWgU1s0xdUKzlHOffLJJ53vNpExWQTIoxkJD0b2ZkaA+Pe//110e6jc3TEqsAhkhABR3f/whz+4bcqKRdD97LPP3M4SBJXLk0CTEbwqhgjERkB9NTaUNSUk/jVha3PRmDFjnP8xEbx//vOfF7UabXORvmgqAsg7e+65p5NJfCyCpqqgKpMZAnUL6EnVhOBzrFYut9xybr/Bchr6pMoQR7rrr7++M81na6h33nknFybEcdRbaYhAIwhsuOGGbpeHbt26Fc2OOBkEr0RYz3oAvKIV0Jci0CQE1FfTbUjxr58/AhluU3vssYcieNePM7cpsECDVTB7orNjU9Tg17mtuAreUAKZFNC/++4789RTTznTkTXWWKNq33OuY5/kchNxNGmYpBTztaWTkUap6/21pX4v1nII6Gyxhqn+888/r6iPxSDpOxGokQB9a5999mlZ0S5MBlPEhx56yFx55ZVuwa/wd30WARFoDAH11cZwLpWL+JciU933xEN6+umnDXtgY+JcLugvc8xyc0lyZB7JnLPcnJXf+Ss25+S6ctdWV6vkz2pGFrjqYtnLce+99xpccnWIQNwEIodEJzL5fffdZ9577z2DDzo+oJh7lNJghQuMgMvWBERxX3nllYv6jnL+22+/7TReTK4R0HmwVHOwvdITTzzhhG+Co/CH5p3BjbwZ6Hgl3TPOOMNFVg/7rzKRv+KKK5wwzff8YTrL+QyECPV9+vQxF110kRukqykTAe4WW2wx8/nnn7u6H3TQQVX74VeTfuE5kyZNcit6bLFSjnHhdc3wufDeJLDg7rvvXtW9ycN3woQJziWBe7nQbYN7iGB/DzzwgFlyySXNcccdpwAxGblpmDD9/ve/d/f9Cy+80GbxDV+xf/zjH243iW233bbqBb+MVK9iMdrbfT9lyhT3DGIrPd4zWWLrm0GDBjl3h7C11ejRo82oUaPcM4XnAVqPHXfc0d0L4bG/ImSdEAuB9t5XY4FYRyLiXzs8nv1YYjHO4IdczK3Kp87Ww8x1mW/6uSivfi7K98wnmVsS8PTXv/510Xkh25/yh7DPeEUaXMt8lNdy1/qypP3arCyYW/7tb38z99xzj4uHU2zeGBf7ZnrmNVNd4mrfUulEEtBvuukmt/8jW4YxSCGon3/++QYz0tNPP90J7KUy4vu//vWv5pZbbnGD1HV2f3OE12KDHJNsH3iBLdqqFdAR7MdYHyGuRcAibS9oMTAyGPLKccQRR7jP7sP//ePGQcBnr1l/LdeHr0XoZXCs9mA/+P79+zt/+qQ16GPHjjVnnnmmi8jN6i6DPpGuKUOzH9ybd9xxh1swIngLq5rnnnuum5izVR/xAEod77//vtuJAAH9f/7nf9we9oXBDJnk+/Tgucwyy7QbtqW4Zen7fv36OX90dor49NNPW/q5LyPRVocOHWo4DyGt2Ljjz83Ta3u779FgnXfeeW6CTHwPNFlsxwmH//znP+45xKIxx8UXX2xefvlltxDLQi9WTET3/+1vf+vcIghaWk4Llqf7IE9lba99NSttJP7RWwLlDrsKMbdEIVU4PyhM8fXXX3fbgCJYV5qLMg8uZtFJmuy3/dhjjzmzep5Z/IXno+WuLSxTWp+blcWyyy7r5pss3GDxy6JNEs+TZnrmNVNdGtKfbGev6rATm8BOaAKrRQzsVi+B1UoF//znP4NFFlkksBri4NFHHw2s4FoyLc5fe+21A6vdCOyAFVhBOrCDXtHzDzvssMAKQYHVtAdWUx9YwbroeYVfUsbrr78+uOaaa4JLL700WGqppQI7oCGRt/xZATuw2y8FVmMa2EGxVRI2mFRg91sPrPDVcp0VrgM7oQusdj6wq2WB9UEK7ESv1XWVPpx11lmBXV0L7ApoYBcf2uRb6fpqfx8yZEhgHxwtdV1++eUDu3VW1fyqzSdr59HuVivm2sbfm1dffbW7NxdffPHACtdl700ruAVWgHfcaGu7QNOmin/+859dG/p7yT6kgy+++KLNeXn8gv5grWEC6mj96/JYBVdm+uXw4cNb2tK3lX+12ofgV7/6VWCtWXJbx3DB29t9byPmBlZjFFx++eXBq6++6vqfNS0Mpk6d6sbt7t27B5tssklgF9rcGL/lllsG999/f2AXXgPO49llBfWA+8DuXxtYbVgYZy7eq6/mopkyX8j2NlbW2yBWAAvstsKBXRQMrNBccU7FfNgqodxc1PqrB1Zwa5mX+eeRtfoKrrrqquCZZ54JrCBftIh2gdGNd1ZbG9hAyS6NzTffPLDbFrv5KOUqdW3RBFP4splZ2ODPgbVKCazCMpH5YDM985qpLo3qRlVp0DGbtpN3Zxq4zTbbtGjKvXbaCioGrTf+1qXMBgmkQDqY5aDN7N27tzM/t4NVmwONJiuWrFBhDu/zaXNiwRfkj6mjhedWJDE5OfHEE51Zkj8V7RqroHYy1yZ/onLaRQRjhTuXBpoYtG6sUqI1xbwI88moq2SsrHEddUJLi0Y9bIbpy1bv64cffthKu09e3hKhWNpo3P0+jjBrxMEKMG2/+uqrV20ZUa5c4XvTTrpb7k3y4cC1oNy9Sb3ZKgPtGgfa1WL3sH0ommuvvdZF4scSg/2IS616u4T0r+EE2OnhkEMOcVpTLCgK733aC3M0+jia9kpakIZXIEKG7e2+x1wUC5Zf/vKXToOF25B/LjAe4w+IGwPm/lgR8UqEf/otY/fXX39t/v73vzuLGu6DcePGtRorI6DXqTEQaE99NQZcsSch/tGQsuXvV199ZawSxM0d/dhTKhXc65jrMr9gTsGuRFhohg+064xbuB0Um3Nw7iqrrOLmwVgJ+bkT7pl837lzZ/dX6tpwXmm+b2YWzDlxebSL5c7aAbffuOb2zfTMa6a6NLIvVSWgE7kSM3N89xB6/UFUcoRODiKulxPyaCA/YUY4s5r3lgmWT4/XsPDDJMwLWuFzSr1nwAofTOYQQM855xw3QeM3Bln8Rqx22Q2O4WtYGMAMH6GOARDhfODAgXULktTV18NqtJ1gF843XOZ63uNfC2ffJkxOWQwp9jDBdOqkk05yiybl2q2e8hS7lrIgGOFXxQKM51Ls3Gq+K3Vv4u7gOXBvcl8VO2gPa03hHqYMrOuuu25RH2XMaU855RTn6zx9+nS3cFRv2YuVR9/VR6Bnz54Glwban0VBJknhA0HtkksucYtkVttacmIUviaL79vTfc9zg7gf9E3cV8LCuW8bXE5YQMX9CFPUjTfe2Gy66aYt23PSz7knmBRzrLrqqrlte1/nvL+2l76a1XYS/+pahuf9yJEj3fjCHJjFjUpHeH6H0oi5GEK+nwNz/d13320OP/xwQzsUm6NxDvNu5i+4XnItbou4fSII5uVoZhYsrqC0ZHH4f//3f93WeygV6z2a6ZnXTHWpt12jXl9RQGdCyx7e+DITeMwLJQg/rBr5CQ/CFhOkUoc142k5F810KS00gyHbWCA0shjg8yuVbrnvEU4PPfRQJ4Si/fRaUjTLaFkYGNl6hBVIJnCnnXaa8yVBw4vFACt/1fq/lytHoYBeKDSUuzbKb/vvv797eODrTlvhK4WlQLGDSS7+m144LXZOEt/xIGLFsdQCTZQ8S92bDAjhexPLiFKrzGjX/eJSuS39uF8JCmJNZs2DDz7o+Fa7UkpfoW+UeghHqbPOrUxgtdVWc3356KOPNtOmTWtzAf2fxTfGBAS7esaYNok34Iu83PdxoUDgZjGYhZdSk9nwIhx89t57b6eZ8n2O4J7ETbGuVS7wKBYUeZrkxsUya+k0e1/NGu/C8oh/IZG2n7Gww2KJBT+eF9U+931KCKhYdj3yyCOtBHSs8BDaeU6VE+qw+kKDznx2v/32K3uuzzOrr83Ignn2jTfe6GIgHXzwwbG0TzM985qpLo3uV6Ul6v8rCYIOAvNmm23WSqhGsEG4w1yQVST2BQyvlIUrwhYEYZNCBPRS56K99gIsA1K9k2cmdCeccIILHIVg5RcUrL+5m/Cx8tWjRw8XXIiBmEUBhHPrv9iqvuH6RH0fFtARGHz9oqZT6XyEcgbw7bff3pWdupd6mKDFZjWWtmmkBp06YHLKwoGfPFeqV6nfS92bWBGMHz/e3ZvWB92st956JRdawgtHuEhQtlIHE3pMmggYV8oUnmvpE6y4s+rNwg9aPTT4Sy+9tFsU2WqrrapahS9VDn1fngD3PAHAGHMuu+yyotur0e7s+kBfz5ugltX7PtwqNj6J6ycsatUTjI2xkoCiLCaWmxyzqwj9joOxhYXX8DOGNibS/0F2Fw1+t/FJSo4J4XrwPq66FKarz8Y9n5q5r2a9jZt9rKyXP3MjrJXYCQRBrJwgXS4v5ryMScwLfJBh5gQ2ZpLZd999nVVhsfkQSiXOYQ5+wAEHOA1tqTldufyzNIalzcJzgi3WtMwTsGQo56Lrryn2SgBSrIKZdxKUlGdVPYq9ZnrmZaEuvs3iam+fXiNeKwroaLRtkAun9QwLy6zqoangQJhF6xz+PVx4TE3xU2dAQuhm1bbUDcxA6M2R4xDQKUffvn2NDdTmtGlol9FokgcdiujzCKsI75Sf8/ALitM/lQmhZxPW9IQZxfWexQD+qjkQ4PN8cG8iAKCR93ypD/cmnDkwLSu1JQoPX3xV/aJNuYUjl5j9h2sE2vhS2/8hkNtAZYYtoBDmbVAyJ/Sj1Scv3C3wR0NYKGaq6/PRa30EmEixUwMPXxukpmVS5FNlkvSvf/3LbavHolY1Zov+2rRfs3jfh5kQtZeFEbTejKNMWEpZTIWvK/aefsOiGdZB5SbHNmhcSxtjAlpsAZDnAH9RjjjrEiXf9nRuM/fVPLSj+JduJdxiiNWDBU4184NSKTEOsjhItG/Gb3+gGScKOJrXYsoBzKZRJjFfHjx4cCsXU59GpdesjWFpsgizQiF35ZVXunhCPDP4K2VpGb6u8D3Ptl133dXFOmLuyUJMKfmm8Npin5vpmZd2XcJ842rvcJpJv68ooCNkIICHJ0cI5qwEAp8DAb6cQItg4s9FsCln3hzW6CKgF1tVrAUKPofsx0iQj3fffdcJ6Ajq7H1OHqz0IJxTlzjzpaxhDTocGq2xroVXHq4pdm+yRR6mZNxHHJi1Fnvw8Rt++PzR9qxKs4Ia1rpxTuGBMI8wV0yDzoOXBR/6xsknn+wGbR7sDPrkwT2IlcMFF1zg4hzYSKzGRoaN5R7nvrI7FzirFvKKcvAAhxc+ccRhiPKQou+wQIKZXrULQ1HKVs+5sCdQGJMg6uUX/nyatBdbdrH6TYyBci46/posvGbtvi9kAke02fCvRzgnXfojVg5sDVWufZhE+4U2Jki1LggkWReftvqqJzH3tVn76twaZvud+BdvH7Zu5DmBcI01Xj3zUSzneNYgpDP35GCctLsOuXkK84pw+pyDGxZxk3beeWcXFynKs9nXKM7x2KdZ72taLMLlRoiG8QorrOAWX+oRqtmPnjgpuEBisYvFVrgtw/lWet9Mz7y06xJmHWd7h9NN8n1FAR3NeOGBiaWPyI7fLsF7yt3cYTPiSquQ3kyRPEmz1pu8sMxoWMl72LBh5thjj23ZK9n7peNvjnCOuX5cefoyMFn0aYbr53/Xa20Eit2b7BnqI9NjEltO6MZNA4sNFky4jxGWK5mPYTpvt+orOgDbLVOcJQZ5EqAQM1rf7qSLIItvLCby9913n8uTezG8+FUbCWNmzJjhAu8VE0QrpclDir9XXnnFvPXWW5VOb/U79aMd0ELX81BqlWiMHxib2MmBv7DmwmcBLzQUWPWUEwD9+Vl4zdp9X8iEfodJJQcLWZUWvQqvD3+mTWibcgdjOBp07mGOSs+YcmkV/hZnXXza6queROvXZuyrrWuY7U/i37Z9WNxlzlZsQb7t2eW/QfGDRR1WXSgS/MECOVZemNCHFxaZy2CJx4GGvVZXrCTGMF/2Wl/TYhEuL8+Jm266yTEnKHQtix8+PeaOKChoSxSYKAMqzSX9tYWvzfTMS7suYbZxtnc43STfVxTQi2WOObgXbIlgWE6oRTPHgOT9bipNnsKCflibXqwcUb+jA2633XYuGjcB4ViZ9AfmmPgMM/mN29w1XI84Fx182fU6lwD3JkI3B1Hty5mRhxeOEKpLadrnpm6cGVMxDR0BX2655RYnKGN2T1wDL5yHr+chS7mw3GA7P85lBTdsoh8+v9r3mPQSnZwYDoWa4kppwIxAkJhpEaU2PEmodC11JG8sA4rVt9L1Sf9On4cxE53rrC+zH7d8vr/4xS/cIk543PG/5ek1rfu+GCPGT2KSNOpggYXFF+57JkksoNUz2QqXO4m6qK+GCc9931766twaZ+ud+LdtD+YFuEJhBYqveDVzhLapzP2GZyxxj3geeUs35sYsaDI39c9elAZo1hnXiP/E1qC1jmlJjGFza1T7uzRYhEvLswLFXBwHzyDceFnIYc5Z73yuUpny9swrV58k6xLON872Dqeb5PvIAjrBKvyWDxSMQaXcoBX2P0c4wcy33GSYwcTf3OQVVdioBAtTfPIoFCYQbDClREBnQCxXxkp5FP4erkexvAvP1+faCLByifmYN3UlWB68ix2F/ucI3ZU0fQh3PFgJ1uIfpD5t/MoR0nnoss99ufvHb/GEeT19iRXuUuX06Vd6pTxsLcVqf1QXCsrBwx/BhoBN5dxVCstBP2KVtLA/FZ6X5mcG5uOPP96tbrMo4zWtPExxayHKf62r3WnWy+ed5n3vy5DmK20adqHKoiVHmI/6aphG6/fN3ldb1zZ7n8S/dZswvyWmDAvq7GPO2OLnp63PrO4Twts+++zj4nMwbvuD2EjMXZizMA/h89NPP+2eVUSAL6cE82nk7bWZWOAeiGUUc8Ni8U/ibpu8PfPK1b+Z6lKunrX8FllARxtOJHIEZ4RZhJFyK3tR/M+pAOa+frKPYBtV2KgEAbOhv//97y6IGMHDwlHjMXfFh/iKK65wvkJxTdq9yUth/SqVNenfWZ1l1c+v5CadH+nzcGNgZhCr50FXrKwIz/7eRKNbTlBmqy0CulF32rncLgQ+L4IK8vBE4114z/MbCwMItwTfK1c3zOkRaulDmLah4a1XQKeM9JvCcvmyl3v19zmvXF9ucaFcOln+jW0gWXjjHkFAp+/j7oJFTy3MslTXNO/7LHBgYusF9EoWWlkoL2VQXy3dEs3cV0vXOju/iP/ctuBZTgwmIqkT24bF9HIKqblXln6HmxvacdzJvAIKK0v8zQcOHOjmGFh7ffbZZ866izGtGZ/JEGoGFgQkxmWRA1/0OOZyLrEy//L4zCtVnWaqS6k61vp9ZAEdQcRPhvDbqBRQjdURr9GsZvKEYIXwwhHWPNdawfB1LC6cccYZztd2nXXWcdusYRbMDYKZEYsBbJOA+fvll1/uBuNyglY47XLvEdD9QgP18wJRuWuS/u3TTz81Rx11lPPF9w+JpPMkfSamrEKzCMLDLg6+vtz4lPt7DX86tAF+scef41/xFUIjTrtQjmr8zzEjRktdbIUUIYm82UqNh2mpfMmf63nIcw4BC71G15dNr/EToF8TEZexi0WUM8880+CeU2gJEX/OyaeY5n3va8diH7EViE1CrAUC2VV6Nvhr63nlGcG47vtQMfeTcPre95OylRp70qpLuJzt+X0z99U8tKv4z20lntHEJmKrNf7QftcroDPXYFGeoGJ+txlyHD16tJt/4h7n90xHe17KXW5uKdu+y8sY1ggWng6LIFgsMudijoYMQNC+ehfoUfqh8MFdjsUtL7/4fON+baZnXhJ18byTam+ffiNe54maCSbrfjJUTJMYTg9Ahf7nlSbETJ4x52HyFKeA/uGHHzrtOBp9tsoaOnSo8wUmsjumvV5oxkSYgRLTV7TLXrAO1yvq+3A9CByWdAeupnzs946gyEDVyD8GQ6KhegG1mrJWew4r0v7eLLUNmk8rLBgThKrSfcnEHm03JmiFD2isMHw0eO7fUhN/nzf3Gpp4Hv6skjdygcSXoT29fvTRRy6aO0Hw6M9scUcQP/pAuYWUvDBK6773fLA8ItghYz0LIJiEHnnkkWbq1KmxjJ8+n2KvtCmTUfoQQnelYD8XXnihueOOO1p2eShMM826FJalPX5u9r6a9TYV/7YthB867lCMNfjL1hvol2cOweKw4go/f5gn3njjjc7CE3N6XOHYJrbS3KSwxHkaw5Jm4dnAhGcSW9rRfmPGjHGfURT5mEX+3KivLNzQdizkMKdI+mimZ17cdfHsk2xvn0cjXiNr0ImQ7QcoBN1ywmbY/xxtpve9LVcxhBu2/GD/SW+CXO78an5joohWnE7JaiRCOZpQhCQ0rfieo01GyGKixyTzrrvuclpVtsti4lfPgRDmzcjRsJZjVk8+/lqEkPDA778Pv+JKcOqpp9Y9OIXTrPY9JkCYuVcqY7Xp+fPC5vqVOIeDqVU6l/QZ2LmHEeYLV1wxq+eegXu1bevPC5fZ10Ov8RFAePvjH/9oWOXGwuGwww4zB8WwZU58Jaw/pfA9VOlejvO+p+Q8D9jKDhcRgh8yrrCbAfvBYqFAZOJ6TP4YN3kW0F9wDSnse8R+8FYzPF/K+Z/z0GYyxeKs739h+knXJZyX3rcl0B76attaZ+cb8S/eFiy6s80ZO0Xce++9bkvOeueEaFoxh2Yf7rCAiKk0c2Cs+w488MDIwVeTGMOqmU8WJ1fdt0mx8LnTbrizYV3Ftp+4LbA4wpz//PPPd24FzOu8ks5fV80rmnMscJErNtlkEydTVHNduXOa6ZnXyLp4pkm2t8+jUa+RBXQmW16wqmTOwaQYLToHGs1yk6dwhVdaaSU3oUawRvihM1XSSoavD7/HvJwJOvtZIpAzOWMPRj9pZKKGjxHnnHTSSU6jyfVcR2RNFguY0BdqTcN5VHrvNVxoqr3/caVravmdqPT41xNcBFN6VgyZtBabjNKGLLA00xF2Hwjfp8XqiGmZ11yXM3flWh6WN9xwgzNLKxasJWwhAWvfP4rl679D0OA8BHvKkvRD0Ofbnl4R3Fh8Y29S2pCosezXTp+udTzJIr+07ntY4EuJ1mDQoEFuW0HuZRZweUUg9ou5tXDDGuZPf/qTs1whHSwfmCh7jRLfjRw5suUZU2krJKIx486y3nrrOauhwjIlWZfCvPS5NYH20ldb1zo7n8S/fFswvv31r391C49YC9VrfYUwyNZpLBh6VztKQKAxDuZmO+20U8s81X1Zxb84xzDKQp1ffPFF57Z0zDHHmH79+tUkyJYrelIsyJN5PHN+3K7QcPtnP/VgroZSDqsInh21COgoblDA7bXXXhVjD5Vj4H9rpmdeo+vSiPb27dSo18gm7tzYXotRThDBFxFTQgYfjmr8z32l8Q1BmKWBEW79Fm3+92pfWRxg5WzEiBEuLYRwJumF+04z4cPk1Q+8Pn0WB1hhI4Kn19L436K8ejN/XAK8+X6U66s9lwUFtvBgMYLJaOFWctWmk9fzWIzgvuGg7bzVQmF9GFBZ9fRtyoPIC+uF5/L51ltvdWmhEfQLO+HzuE8RsDnK9YnwNV5A5DoWVsrlH75O76sjANe//OUvrh/gnoCZIhYj9MFaHsTV5ZrOWWnd94zxd955p1u4ImAo9zQ+fgjnHEwy/bOiFjL4Yd58882GuCf42TMOs6DlD77HVcUvApRbaGMbTbRTQ4YMccFNC/spE7Uk6+LLrNe2BNpTX21b+/S/Ef/KbYAyCh9jTM/DVjuVryx9BoqoUnFQ2NINodLPE0qnMveXuMdjrKAQ+Im9w37hLJBiZZHEETcLX0YUK1iYsRgS5onm2z83mP8XPg/89eVemffxzGAeifCPpUW9RyOfeXHfL4V1b2RdfN5JtrfPo5GvkQV0tA9oojkwPeQmLTxYtcKH+7XXXmvpBAjoXvNReH7hZybTPg+CeRXLo/AaPlMeJnIMoOwxjYkQ0TAZVDBBwayaTskDqfBAQ04ETcxgvJDHOR9Z/1UCyz388MOuPpjt48/uO3dhOoWfEb78+bArJuAVXlPrZ8pI8DfKxiSZoE0MTsXqW2seWb6O9vOB4R5//PFWk3lfblj87W9/c/cDmkcegKwQhyf+/lxe+Y2HE6bRxA8o9sDkOz/Al1oUCKfJ+/B5vG8vbVTIIanPtBnmg1jhYLWCJnbNNdcsak2SVBkalW5a9z1CLZZR4UA7t912mzPZRGDH7D08lkblwfOD8csvXmGG6NNj4ZcAn1g/oRVn0aXU8whXKRYrN910UzfG+zTC5fnggw8SrUs4L71vTaA99dXWNc/GJ/Gv3A5oW1HiMC9FKPOKp8pXlj6Dxctf//rXbVwoGTsR+KJabcY9HqPo8S6tWAkicLH9W60Ks9IkjFvIjZOFzwt54PDDD2+jIaceCNbIJJViafm0Cl9Jm2cOz79SlqqF11T63MhnXtz3S2HdGlkXn3eS7e3zaOirFQwiHdaHMbCRLAN7YwdrrbVWYBshsAJhSxpWoA6sSXhgteCBHYCQhAMrNAXvvfdeYCdaLeeVe2M7TmB9wwM76Qqsn05AntUcdgAN1l577cB2mKBv376BHUxd/pTBDnaBDQYX2FXBwApjbZKze1gHds/LwJrTB1bgarmOa/nMtdSJclnBP7ATxzZpFPvCBqULrM+LS88GpAjswF7stFi+g7tdAGgpu10xDGwnjCXtPCRiLSYCO2l39xv3HO/tQkVL0bmvaAPrKxTYxYzACnCBDZTn7g0bUTWwD6GWc7lXbVC4YMcddwysFYVr71L3r4166+4b7hUrBAZ2lb0lnVJvOM/fZ1xvhfRSpyb+vdU0B9b9JLDm4K0YJJ5xQhnQtlZwdOOHDUgY3HLLLYH180sot/STTeu+twufbly3C6gOgjVpD+ye8oFdrAps9OHAWqbUBcdOhANrceT+rPYmsFoP10+sRURgrSECGyk+sAtogXXrCeziqzvPTrxankf0V7tYG+y3336B3T7TlTX8rAoXjmcMz6ik6hLOq5736qv10NO1hQTa21hZWP8on5nz2a1b3VjDM7vUWBIlTcZuG6ej1VzVumEFjHFRj7jH4xNPPDGwWuGW+STzG6t4S2yOECcLz876IwdWYdhK9uC5wBzQLro4GcYuQvjTI70ed9xxjo8Nihobk0Y+8+K+XwrhNbIuPu8k29vn0cjXyD7oaKHRRrC6h8kgZuGY/uCTw2oSGqvN7H7DaHG97zWaq2r9z+0g4LQkBHPgehz+q12x43xWhdCQsDqJObmF6TTwpIEmG2267aBk0+pgNQ1tPSuF1IXrWTVFO4qGE7NoNPmkg7aG+lVzePN2NLtw8pYB1Vwb9Rx8ziknFgRoh+0A4qwGoqaT1/NZDT3ggANcm2Hqcumllzr/Ve4/zF9Z0cOc/YgjjnAuFwQI5F7Az+qyyy5zUajR0nFgOotpNNuh2IWbFs18MTbESPBm09XeF/48+pHX+hdLW99FI8B4gfUOfmWMA7i1EHk/ScuVaCWM/+y07nt2geDPHzwPGH8YMwkOF1UD5NPxr0QwZpshIhvjz07gTiyDxo4d6/qMFbqNnTA7CwnGb/owZpg8fxjDrcDtngcE72G/XQLo+X7q8/CvPNf480fcdfHp6nUugfbYV+fWPv134h+tDZhPEgiTOD9s2WkXI9u4S0ZL0TgNLvM2NLrMXfGFHjx4cE3pxj0e77///m7OxM5HmKBjwo3roJ+7RK1rpfN5jsXFwufF86HwwLQby1jm9ZW25Sy81n/GsguXK+bzzA/jml808pkX9/3i2fjXRtbF55lUe/v0G/0aWUCngGxlw+QIf26EYu9zyMQIM2B+t1qLFtP0Ur675SqLic/111/v9tVFyGXyVMw0MZwGPthM1Jgg8ufNjhHC/B8DTTEhGbMi/LYZfAqvJw+uR9inU+PDjlBVzYGwjPm01cQ630fSTurA3PS8884zRGpmsMN0J66BI6kyx50u9wlCOlH6uW8w+bcrs87PG4GcPzoxwgP3B/uaWqsLtxCEXxICPNvAMbjgd4bpUqWAMJzPfp4sTiHUc6+UO1jkoc9wHg9k2sjfq+Wu02/lCWDKTERxzJzop1YD4ATFKIuD5XPI7q9p3PdhGoy7mH4SkdhaVhXd7SB8fjXvmUCwAMxiLQsuuAsx9uKfyTPGmybyXGDbIvrxSy+95M6jz9N3Cd7DKy5O1Y69SdSlmvq2p3Pac1/NQjuLf22twMIjC4YEd8OvuTCeUS2p4gp07bXXurku7li1RhQP5x3HGMb2w8RgQhjlGYovOnPLJI8kWBSWF7dFnlPM56O43obT8e6kzBOReUot/IavqeZ9Mz3z0qpLIec42rswzUZ9rklAZ6KD8ELQBbTC+ONwg6KlZJUNQQefPoRdhJcddtghsqCIEMVEDz9qJn50pEoCOufUeiAkIdTFeaD1YfURgYyJYhyDebnyofVn4treD78yyASegZjJOoMxgja/hSfqPHiIDcDDiNgJPNhYwPH3cjWCM9xZHCE+ARpEFmTIr9S1POS4JzgQKootGLX3Noxaf4Q3YkUwXtCGaF4PPfRQF1m1VDtEzSPr5zf6vg/zIOiij9rO4iplgTtWR7QHz4Va2oGou1gDETiUfswzgMVRFiDD6aHdGjBggJvcsvhF/yNPzo06eUqqLmFe7fm9+mq6rS/+tfPH35g/5nXWzN0tHlaal1bKjbEMKx/mBMwFwvOTSteW+j2OMYx5DYub/mCLOcZjLEuTOpJgUVjWZ555xs3RyIv5V9T249nCAg1zSxZs4p7XN9MzL426xN3ehek18nPVPQ2hgxsbzRRB3BB2uLERwAsPgkugSeRGZquIcqaFhdf6z3QegnIwELJNEuba5aL0+uuy9EoUe0yCEBRLbe2TpfI2W1mYoPNXzcEgW89AiwBBezP5QUgvd8/7QH6Ui+uiPiCqqU+Uc/wDl9ew0BMljTTPZWJz9tlnuz1qeWhi0v673/3OtUEck50061ZL3o287335mLCwwFW4IIu2CQEdDXet/Yv7kr1rKx20tV+kqHRuud+TrEu5fKv5TX21Gko6pxQBjZWlyFT3PfNSLEcxSb/77rvbBBWuLpW2Z7GIGKe1YxJjGGbhzOf9GNS2FvF8EzeLcKmQSZApeCax0MLzKuocAWsu3KzKbdkZzrOW9830zGt0XcK842jvcHqNfl+VvTXCOeaiTHp/+9vfuu2LvFl7YYH5HlNxJsqsBuLHUuvEjIEQE2D8xvH5QYOSlwNBDc0/1gVEAMdPOY/CT154p11OG7DKxTygjV955ZUWDXmxcmGGy0QJs1u0fmlr0LFWYaUc0zpWzfN0MAATQ4DtuHBPwOoGM3dcWaJqTvNU7yyVlcXYxx57zGkl0ATh7sGkh3scAZ3F3Ly0Rdbror6apTs/X2XRWBlPe+28887O5RLFEdZwcM3SkcQYxnyeeQuKh7zNEcJtY4NBGxYa6vE/x5IAmYTFCgT8vM/rk7hfwszTfB9He6dZ/qoE9NGjR7sAPQQVwYzXm20XKzgTMlaY6AAE42LCXOuKGwKMjWjpBHyEfgK45eVgQWH8+PFuhZUBnZVXHc1LwO4a4ALK4dvO6nWpBSxMfgl2xcINvvLlNO2NokUfvfzyy91iQd4evuxR/49//MPtTwvLoUOHOrO1WsecRjFvpnwY53zwTQR0P9YxgaUdcD1KexGqWt5Zr4v6arUtqfMKCWisLCRS22dcOxnnEGzGjBnjFiZrSymZq5IYwzCZx1yZWE1RNc7J1LK2VAv9kaM+l5i3sT888YMGDRpUdyDU2moR71VJ3C/xlrD21Opt79pzjufKqgR0gm2hEfYrhaUmXETJZu9hzsXnGs1xPRGqWZlilWqrrbZyEXkZJDBNyfrhNUe8EuSIAT3Pg1rWeWehfAgiRCBlX2bMn+x2bm2EdBat2LuZIGacx76faBfTPrBwibrTQtplJn8mRwRF5AFDLAH2Omev66gP3SzUJc9lwP8b5ozXyy+/vNOwoG0h8NGQIUNyNf5lvS7qq3nuKemVXWNlfOyxBiLOBguRLMajXc7SEfcYxjz2qquucgqIeubzWWCEchGLYNquFv/zJ554ws03cPMlin8zKALivl+y0M6+DPW2t08nrdeOZ9qjUuZsP8aNyQ190EEHGbsPuDPPDZt2oF0/+eSTnfCBAI8mCzPTem9gOhJREtn2Bs0821xkPSrz1Vdf7UxuCY6HEJb18lZqf/1eHQHaGVNxHtgPPPBAyxaBrLQjtNs9jJ3fGlGpTzrpJHduvf2jupI131lY8sAQrkyY2FqNrbRY8AiPS1mvOVu1sPDIwz7tWAS1ssLnncUnXDvQpLNqjZYByyF2r0CozEubNFNdam3PuK9TX42baLT0xD8ar2rOJnAlc1KUUszz+JwVJUzcY9htt93m5vVYxObZpBsFI3IJJu64CtWiIDn33HPd8+2YY45x1rF5szgsdm/Hfb8UyyON7+Jo7zTKHc6zqiBxAwcOdMF3iHJOdGQE5vBgxASTCTJaE4R3bnw6QFzCBwsDJ5xwghk2bJjTyhx//PGZ0DyGQfr3sMBcmAAS+OzneUDzddJrdQQQQvDjPuWUU9xD++233zb8IUQyCNJvCGZG3+hrTeLj6h/Vla55ziLIHts8sjrKThHsfc3WW3lb3UeYZRsb9lH11kl5bCUmKWw5RNAd9vIl2NEuu+zidjbIW5s0U12ycC+pr6bbCuKfDH8CFiOYX3jhhW4xnoX5LFjDUds4x7DnnnvOXHPNNebwww9viS2SDNHkU8UfmR2mavU/5/rHH3/czTOwgPSuXMmXPNkc4rxfki1ptNTrbe9ouSV0tp0YVjysSUhgtcKBNTUPbJC4wJr1BI8++mjw73//2322kagD65MT2H3Lgw8//DCwk+aKaUY9we7FGFiBN+jXr18wYsSIgDJl7Zg0aVJgJ9uB3YIusKurmSxj1pg1a3msK0YwZcqUwG43GFgNRmC3oArsZCngex21E7CRwoPf/OY3gZ0MEZknsNHBHVv70K090c5C76YAABU5SURBVJSuvOiiiwIbUC2wu2MENjZBSqWIL1vqYBcdAmsxksgzIL6SVk6pmepSubbJnKG+mgzXalMV/2pJ1XaetRoNrE92YLdoDawwUFsiCV5V7xhmgzIH++23X2Dd8ty4bv2uEyxt8knbXXYCa87t5g02HkPk+bl1WwzsgnNglZCOR/IlbmwO9d4vjS1t5dzqbe/KOSR/RlUadPwL8bnBDBOtFVtMsKUOGkCCYmH6wj7QmLTzOQlzRvwk0EizIjx8+HC37Q5+IKz+ZOHATwftKOZkRJGWL2wWWiW9MmCuTOR+HfERsA8Qc84557ggewThIzYF1jRYI4QteuLLMbmU3nrrLXPdddc5awq7oNcU1hQ8D9jmrBmOZqpLGu2hvpoG9bl5iv9cFkm9Y4chts8dNWqUQdOMO0+W4p/UO4Yxtz7qqKOMVYrlyk3TKvPc8xSLhvC8gKCl7ASFpde6664byaUMrTvb6BIkjr3PsYhstqPe+yUtHkm0d1p1aZNvlDUAtFRoAa3ZbmD9DZ1m0PpzBHayHDRqdY28Bw8eHFhf9MD6/2RGU2O3egpsoK3ABskL0PY3ikeU9tO5IpBnApdeemlg3QQC+9AN7EM2sOZmgV0Yy12VsKiw/tmBncwFNgJ9YB/6uauDCiwC5Qior5ajk/xv4p88Y3Kwi6yBXZR0llxYDzXbkTfLNBv7J7ALJc6S9ZNPPmmZh9tA14ENYOrmDhdffLGTWaK0lY2rEthgz26Ob924WtKNkobOjZ9AUu0df0lrSxHfx9wdmAufccYZgY0sGbmjJVHZadOmBTaCd2CDaTSFKVASjJSmCNRDAHMlq7EIbEC4wG73EtggZAEmeHk7Xn755cD6LgbW0siZR7LgmLdJUN6Yq7yNJaC+2ljehbmJfyGR5D5/9tlnwe677x7YgKXOtSe5nJRyNQR22203t/Bt/cMDa6Xmnq2TJ092bcR3NlZNYHd9ifzMtQGqg80228wtqNsgwNUURec0gEBS7d2AoleVRVUm7m3U7il/wVY+bN+DGVcWAjVgSoMpEPswEyApCRP/lJErexFIjcCTTz7p3FqsP7+LCM52akTCz0LfrxYKJnIjR450QYWefvppt9ULW1H27NmzlRletenpPBHIIgH11XRbRfwby58gwAQvZt7HbhU60iXgXV5xf/v8888NO1DdeOONLoA1rrgEuWY/97DpezUlxg2NLXK5Nk/zjmrqludzkmrvrDDpgBiflcKoHCIgAiIQJkAUfBa/iJ7KwhfCObtEEJMiLwthbMXD1ov4Kr7zzjtuYZGys03P1ltvHckXLsxG70UgSwTUV9NtDfFPl79yT5+AtVBzUfWtVashLhQCHDuJDBgwwMV7YTs8tmXV0RwEmr29c6lBb45bS7UQAREoR2Dq1Kku4CIaZ7ZTsztImAMOOMAFIsu6cG5jULjVe+sjZQhOQ/BIAmv69VAC1fDnV4DLcdBvIpB1Auqr6baQ+KfLX7lngwDPVLTcM2bMMNYU3QXtI3Bpjx49miIQazYoZ6cUzd7eEtCzc6+pJCIgAv9HgIfrmWeeaR566KEWc/DDDjvMsAIe1TytUVARyjHDf+yxx8zo0aPNe++9Z2ygGsNqPr+Fj1133TV3+7aHy6/3IuAJqK96Eum8in863JVr9gigHUcY509H8xNo9vaWgN7897BqKAK5IoC/9nnnnWdGjBhhZs6caTbZZBNjg/CY5ZZbLhPmaWzxxtYe/NkANGbChAnGBp4xNnil+4w2a8qUKcbued+iMQ83AFu07LTTTm5LyvD3ei8CeSOgvppui4l/uvyVuwiIgAgkRUACelJkla4IiEBNBOxWheb66693QV4wCScAD3uQ2sjtNaVXy0VovJn88jd79my3fyp7oHrTOYRv/thXFYEdLRaLCQSurHSw4MDe7fKFq0RKv2edgPpqui0k/unyV+4iIAIikBQBCehJkVW6IiACkQkghF922WVm4sSJLWbhzz//vBk7dmxDg8KxMMAfgjp/+MAjrBN4htd6jj322EMRf+sBqGszQUB9Nd1mEP90+St3ERABEUiSgAT0JOkqbREQgaoJPPvss+bss892vtthIXj69OlVp5H1E5daaikzcOBAF7wm62VV+USgFAH11VJkGvO9+DeGs3IRAREQgbQIzJNWxspXBERABDwB9ixlC7Vx48Y5bbX/vtlet99+exfAJquB7pqNt+oTPwH11fiZRklR/KPQ0rkiIAIikE8C0qDns91UahFoKgLzzTefWX/99c0yyyxTNLBas1R28ODBhiBxOkQgrwTUV9NtOfFPl79yFwEREIFGEOhg/SyDRmSkPERABESgFAH8vIl+TpC1Zh6SevXq5czbs76Pe6l20vcioL6a7j0g/unyV+4iIAIi0AgCEtAbQVl5iIAIiIAIiIAIiIAIiIAIiIAIiEAFAvJBrwBIP4uACIiACIiACIiACIiACIiACIhAIwhIQG8EZeUhAiIgAiIgAiIgAiIgAiIgAiIgAhUISECvAEg/i4AIiIAIiIAIiIAIiIAIiIAIiEAjCEhAbwRl5SECIiACIiACIiACIiACIiACIiACFQhIQK8ASD+LgAiIgAiIgAiIgAiIgAiIgAiIQCMISEBvBGXlIQIiIAIiIAIiIAIiIAIiIAIiIAIVCEhArwBIP4uACIiACIiACIiACIiACIiACIhAIwhIQG8EZeUhAiIgAiIgAiIgAiIgAiIgAiIgAhUISECvAEg/i4AIiIAIiIAIiIAIiIAIiIAIiEAjCEhAbwRl5SECItDuCPz000/trs6qsAjkkYD6ah5brfoyq32rZ6UzRUAEskFAAno22kGlEAERqEDgn//8p9l///3NiBEjzOzZsyucnd7PlO2KK64wgwYNMhMmTDBBEKRXGOUsAikQUF+NBv2///2vueCCC8wBBxxgnnrqKfPDDz9ES6CBZ+elbUGisbiBN4ayEgERiJXAvLGmpsREQAREIAECr7/+urnsssvMO++8YxZYYAGzxRZbmC5duiSQU21Jfvvtt2bixInmueeeMyNHjnST7E8++cScdtpppk+fPqZjx461JayrRCBnBNRXozfYww8/bK688ko3hqy55pqGv06dOkVPKOEr4m7bH3/80YwZM8asvfbapnv37qZDhw5110Bjcd0IlYAIiEAGCEhAz0AjqAgiIALlCcw777yGyRzCbpaEc7RdLBxMmzbNdO7c2Sy99NLm448/NpMmTXLlpczSoJdvW/3aXATUV6O353zzzee05iussILZaKONDJ+zeMTdtuPHjzdnnXWWOfroo80uu+xS16KrxuIs3jEqkwiIQK0EJKDXSk7XiYAINIzAMsssYzCt5FhxxRWdMNywzMtk1KNHD7dgwIS6b9++hs+Uc+zYseb7778vc6V+EoHmJKC+Gr1dEcpvuukmJ6CussoqmdSeU6u42/bLL7807777rrMcmDNnTnRwoSs0Fodg6K0IiEDuCUhAz30TqgIi0PwEunbtajbYYIPMVRShfO+993YTasqIiebCCy9s5plH4T0y11gqUEMIqK9Gx7zIIouYAQMGRL+wwVfE3bY+eJt/rac6GovroadrRUAEskZAAnrWWkTlEQERyA0BNOdZNUfNDUQVVAQaQEB9tQGQU8xC7ZsifGUtAiIQOwGpeWJHqgRFQAREQAREQAREQAREQAREQAREIDoBadCjM9MVIiACDSAwffp0M2rUKBdwbckllzRbb721WWihhWKJ9NuA4isLEWg3BNRXozU1kcafeOIJ53+N5nedddYxq6++eiZ9z9W20dpWZ4uACIhAHASkQY+DotIQARGIlcD7779vjj32WDNu3Di3l+3w4cPNkUceaaZOnaqo6LGSVmIiUB8B9dVo/ODFWPbAAw+4nR7G2G3G+HzFFVeYb775JlpiCZ+ttk0YsJIXAREQgRIEpEEvAUZfi4AIpENg8uTJ5g9/+IMLCrftttuaBRdc0Fx11VXmnnvuMdtss43Zc889DcGKwgdR0++44w4zc+bM8NexvCfg2+abb2623377urYBiqUwSkQEMkRAfTVaY7z66qtm2LBhZsMNN3S7P/Ts2dP06tXLHHXUUeb88883AwcONKuttprp2LFjq4TTGN9qadtWhdYHERABERCBmglIQK8ZnS4UARFIgsA111xjunXrZgYNGmSWWmopM2vWLKdp4hWNDnuLFx5Tpkwxzz77rPniiy9i17AzWWZ/82L5FpZDn0WgPRFQX62+tb/++mszdOhQg7vOHnvsYfr06eN2e+jXr59hf/GPP/7YvPnmm24byUIBPY3xrZa2rZ6GzhQBERABEShHQAJ6OTr6TQREoKEEJk2aZO68806DSXvv3r3dBBZfTYRzjuWXX76onyZbsKGB+uGHH2IvL1unUZZCrX3sGSlBEcgRAfXVaI11ww03uAXE008/3QnpfivGCRMmtCz+denSpWiMjUaPb7W2bTQiOlsEREAERKAUAQnopcjoexEQgYYTQIu0xhprtAqYdNtttznfTIRkJqrFtjVbfPHFDX86REAEGkNAfTUa5xdeeMEcfvjhbTTkzz//vPnuu++c+8wKK6xQdAGy0eNbrW0LEfY0nzFjhvn+++8rWjN9/vnn7nxckzCpn3/++ctCxbJg0UUXLcqo7IX6UQREQARyRkACes4aTMUVgWYmsNJKK5nTTjvN9OjRw2mSPvjgA/P000+7CSw+4EsssYTTqjczA9VNBPJAQH01WiudcMIJpm/fvqZz584tFwZB4FxzEND79+9vFltssUyMb/W07V133eVihmD1RP3KHZzz1VdfGawLHnrooYp1x5qJ58Axxxzj3KDKpa3fREAERCDPBCSg57n1VHYRaDIC3bt3N/z547777jOfffaZm7gRHK6ShsVfp1cREIFkCaivRuOLAF54YEr+0UcfmTlz5rjAcZi4Z+Gop22J17HiiisafO4rCeho0N99911n/YT7Er745Q7cArAyqHReuTT0mwiIgAjkgUD50TAPNVAZRUAEmpIAWiX80dl6aK211nLRjTt16tSUdVWlRCDPBNRXa2u9F1980Y1vCLIbbbRRJneJiNq2LERgLVBNUE220SS459Zbb23233//iguwaNBZPMjKQkZtra6rREAERKAyAQnolRnpDBEQgRQIPPXUUy1R24l6zMSMCRqB4Jg0LrDAAi0BlaZNm2aeeeaZRPYRRmvDAkE1Gp4UMClLEUidgPpqbU3AmDV79mwncK699tpF42uQcprjW5S2pawIz+y+Uc1BvbxfOeb/jOk6REAEREAEjJGArrtABEQgkwRuv/12ZyZJgKQddtihJYr6jTfe6AT0X/3qV26PdAr/8MMPm4suusj5M8ZdGRYFdt99d3PqqaeahRZaKO7klZ4I5J6A+mr0Jgz7n6+++urOzNtHdi9MLc3xLUrbFpZbn0VABERABGojIAG9Nm66SgREIEECX375pXnsscecdmm77bYzP/vZz5wfOpGBEdAPPfRQp3nxRRgwYIDTPn377bcV/R79NdW+MmleddVVWxYIqr1O54lAeyCgvlpbK0+cOLFq//O0xreobVsbCV0lAiIgAiJQSEACeiERfRYBEUidwPjx48306dPdFjybbLJJi8/h/fff7wIE4a8Zjoa8zDLLuAjvbPET94EGnbxKabcK8yPgkw+OxHsdItDMBNRXa2vdQv/z8HhWmGJa41vUti0sd9qfNRan3QLKXwREoFYCEtBrJafrREAEEiPAXrdMWBGO8f0mONxLL71krr32WjNkyBCz5JJLthKYOS+NwEH4w6MJQ7OPL+mnn35qRo8e7UzwgXPzzTe79z179nTlw8eSreLwu9QhAs1AQH21tlYkOFo1/uekntb4FrVtayMRz1Uai+PhqFREQASyQUACejbaQaUQAREIEcCk/cgjjzQXXnihE8pHjRpl0ObsuuuuZsstt2ylPQ9d1vC3bAF37LHHOt93NOx+kojfPNr8MWPGmDfeeMMJ5HzG13TYsGFmkUUWaXhZlaEIJEFAfTU6VSxsCBBHsMs11lgjM/ufF9YkL21LuTUWF7aePouACOSZgAT0PLeeyi4CTUoAjfnBBx/sBNqPP/7Y+X/vsssubjKLcItGKQsHkeVPPPFEJ5gjoPNH2Xz5mIgjmPvXhRdeWJGKs9BwKkNsBNRXo6PE6mbChAmZ2/+8sCZ5aVvKrbG4sPX0WQREIM8EJKDnufVUdhFoYgI9evQwW221lZk5c6YTfBdccMHMmYZ37drVbLzxxk3cCqqaCFQmoL5amVH4jOeff97MmjXLLdyFY2yEz8nK+zy0Law0FmfljlE5REAE4iAgAT0OikpDBEQgEQLzzjuv04wkkrgSFQERiI2A+mpblF988YULatmtW7dWMTMIdsmOE7i8rLvuuiX3P2+bYjrfJNW23tKo2gCc6dReuYqACIhA4wnM0/gslaMIiIAIiIAIiIAINC+BBx980AwePNjss88+Lnik39nhlVdeMU888YTzP8eNp1evXi0uMc1Lo3jNevfu7bawXHHFFd1CRvGz9K0IiIAItD8C0qC3vzZXjUVABERABERABBIkcNVVV5lHHnnECd/enH3q1Klm6NChZtKkSWbvvfc2u+22mzPNTrAYmU6aHS0uueQSs/TSS2feiiDTIFU4ERCBpiMgAb3pmlQVEgEREAEREAERSJMAAdY4iKPx+eefm9dff93ceOONbrvII444whxyyCGmT58+rUzf0yxvGnnDCDN/HSIgAiIgAq0JdLBmV0Hrr/RJBERABERABERABESgVgIvv/yyeeCBB8y0adPM999/bxBG2YFiwIABpn///gbtcceOHWtNXteJgAiIgAg0MQEJ6E3cuKqaCIiACIiACIhA4wnMmTPHTJ8+3cyYMcN88803pnPnzi7gJVHRCbqmQwREQAREQARKEZCAXoqMvhcBERABERABERABERABERABERCBBhJQFPcGwlZWIiACIiACIiACIiACIiACIiACIlCKgAT0UmT0vQiIgAiIgAiIgAiIgAiIgAiIgAg0kIAE9AbCVlYiIAIiIAIiIAIiIAIiIAIiIAIiUIqABPRSZPS9CIiACIiACIiACIiACIiACIiACDSQgAT0BsJWViIgAiIgAiIgAiIgAiIgAiIgAiJQioAE9FJk9L0IiIAIiIAIiIAIiIAIiIAIiIAINJCABPQGwlZWIiACIiACIiACIiACIiACIiACIlCKwP8DjAuunYcE6mE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+gAAACeCAYAAAChMCClAAAAAXNSR0IArs4c6QAAQABJREFUeAHtnQe8FcXZ/wcRARUVFZCIihrs2GsQe+/EXiKW5MVuosaeqIGIXaMxiSV2TWzYzYsFsFcUexdRkKKCCkYsuP/5zv+dy95zT9tzds/unvvbz+fe03anfGdndp55ynQI7GF0iIAIiIAIiIAIiIAIiIAIiIAIiIAIpEpgnlRzV+YiIAIiIAIiIAIiIAIiIAIiIAIiIAKOgAR03QgiIAIiIAIiIAIiIAIiIAIiIAIikAECEtAz0AgqggiIgAiIgAiIgAiIgAiIgAiIgAhIQNc9IAIiIAIiIAIiIAIiIAIiIAIiIAIZICABPQONoCKIgAiIgAiIgAiIgAiIgAiIgAiIgAR03QMiIAIiIAIiIAIiIAIiIAIiIAIikAECEtAz0AgqggiIgAiIgAiIgAiIgAiIgAiIgAhIQNc9IAIiIAIiIAIiIAIiIAIiIAIiIAIZICABPQONoCKIgAiIgAiIgAiIgAiIgAiIgAiIgAR03QMiIAIiIAIiIAIiIAIiIAIiIAIikAEC82agDCqCCIiACCRG4IcffjBjx451f4sttpjZYostzOKLL27mmef/r08GQWBee+018+abb5rJkyebzp07m1VXXdWsv/76pmvXromVSwmLgAi0JqC+2ppHoz+Jf6OJKz8REAERKE6gg52cBsV/0rciIAIikG8CDG/Dhw83X375pVl44YXN/fff74Tzs88+26yyyipmypQp5uKLLzbffPON6du3r+nWrZsT1hHo1157bXPWWWeZnj17mg4dOuQbhEovAhknoL6abgOJf7r8lbsIiIAIhAl0PNMe4S/0XgREQASahcDo0aPN3XffbQ455BCz8cYbm8cff9zw3Zw5c0zv3r2d8L7CCiuYXXbZxWywwQZm9dVXd38jRowwTz75pFl00UXd5/nmm69ZkKgeIpBJAuqr6TaL+KfLX7mLgAiIQJiATNzDNPReBESgqQjccMMNZp111jH9+/d32nEEboRzhPY33njD7LDDDmbPPfd0wro3ee/Vq5czcef3Rx55xBx44IFmgQUWaCouqowIZI2A+mq6LSL+6fJX7iIgAiIQJqAgcWEaei8CItA0BMaPH29efPFFs/XWW7f4kn/yySfmxx9/dL7mmLDvtdderYRzX/mffvrJvZ04caI733+vVxEQgfgJqK/GzzRKiuIfhZbOFQEREIHkCUhAT56xchABEUiBAML1hhtuaJZddlkz77zzmi+++MIwEUVAX2ONNczBBx9sllxyyZZgceEiTpgwwZ3XvXv3or+Hz9V7ERCB+gior9bHr96rxb9egrpeBERABOIlIAE9Xp5KTQREICMEiMR+yimnGIRsjnHjxpmvv/7aEAxpn332cUHhOnbs2Ka0kyZNMh9//LEzhccnXf7nbRDpCxGIlYD6aqw4Iycm/pGR6QIREAERSJSAfNATxavERUAE0iKAvzl//nj22WfNd999Zzp16mS23HJL06VLF/9Tq9enn37azJw50wnyBJYrdV6ri/RBBESgZgLqqzWji+VC8Y8FoxIRAREQgdgISIMeG0olJAIikGUCzz33nBPQV1xxRed3Xkx7Tvn/85//mG+//dadg5+6NOhZblWVrRkJqK+m26riny5/5S4CIiACEtB1D4iACDQ9AfZBf+utt8wPP/zg/NK7du1atM5Tp041aNDRtG+xxRZmscUWc3ugYxZPGj54XNGL9aUIiEDdBNRX60ZYVwLiXxc+XSwCIiACsRCQgB4LRiUiAiKQZQKvvPKK+eqrr5zZOoHjOnfuXLS4I0eONNOmTXPn7b777mb++ed352EeP2zYMJdG0Qv1pQiIQCwE1FdjwVhzIuJfMzpdKAIiIAKxEZCAHhtKJSQCIpBVAs8880yL/zn7opcyW7/zzjvNN998Y1ZaaSWz1lprtZx36623Ok263ys9q/VUuUQg7wTUV9NtQfFPl79yFwEREAEISEDXfSACItD0BNCAz5492/Tr18/06tXLFPM///77780bb7zhzOA33XRTs8giizihHNN4Jq277babWWCBBZqelSooAmkSUF9Nk74x4p8uf+UuAiIgAhCQgK77QAREoKkJzJgxo0Xwxry9lP85e6X37NnTCe/sj87nyZMnm3PPPddg7r7aaqu575oalionAikSUF9NEb7NWvzT5a/cRUAERMAT0DZrnoReRUAEmpIAvueYrSNwb7fddiUFdMzXjzvuOHPqqaea++67z2219uGHHxr2Qt93331Nt27dmpKPKiUCWSGgvppuS4h/uvyVuwiIgAh4Ah1sdOLAf9CrCIiACDQbAbZMu/32252Avs0227REZi9Wz1mzZplx48a5iO8I9EsssYQT0Hv37m3kf16MmL4TgfgIqK/Gx7KWlMS/Fmq6RgREQATiJyABPX6mSlEERCBjBBC88Tvv0qWL8ysvVzy2UuP8OXPmmAUXXNB06tSp3On6TQREIEYC6qsxwqwhKfGvAZouEQEREIGYCUhAjxmokhMBERABERABERABERABERABERCBWggoSFwt1HSNCIiACIiACIiACIiACIiACIiACMRMQAJ6zECVnAiIgAiIgAiIgAiIgAiIgAiIgAjUQkACei3UdI0IiIAIiIAIiIAIiIAIiIAIiIAIxExAAnrMQJWcCIiACIiACIiACIiACIiACIiACNRCQAJ6LdR0jQiIgAiIgAiIgAiIgAiIgAiIgAjETEACesxAlZwIiIAIiIAIiIAIiIAIiIAIiIAI1EJAAnot1HSNCIiACIiACIiACIiACIiACIiACMRMQAJ6zECVnAiIgAiIgAiIgAiIgAiIgAiIgAjUQkACei3UdI0IiIAIiIAIiIAIiIAIiIAIiIAIxExAAnrMQJWcCIiACIiACIiACIiACIiACIiACNRCQAJ6LdR0jQiIgAiIgAiIgAiIgAiIgAiIgAjETEACesxAlZwIiIAIiIAIiIAIiIAIiIAIiIAI1EJg3lou0jUiIAIiECeBN9980wwdOtR8/vnncSabubSOP/54s8UWW5j55psvc2VTgUSgGgLqq9VQSu4c8U+OrVIWAREQgawQkICelZZQOUSgHROYOHGiGTVqlJk2bVpTU+jevbtZf/31zaKLLtrU9VTlmpeA+mq6bSv+6fJX7iIgAiLQCAIS0BtBWXmIgAiUJbDKKquYPn36mC+++MLMmTOn6LmDBg0ya621lunUqVPR3+P6MggC88MPP5gff/zRvX7//ffmm2++MTNnzjRff/21mTFjhvnss8/M1KlT3WfOr/Z4+OGHzXvvvWfWWWcdM++8Gn6r5abzskNAfTXdthD/dPkrdxEQARFoBAHNEBtBWXmIgAiUJdC7d29zyimnmCOPPLKkFn38+PHmtNNOM8sss4zp0KFD2fTq/fGnn34y/CF881oosM+ePdvwh6A+YcIE8/7775vXXnvN/SHElxLav/zyS3PHHXeYlVde2Sy00EL1FlPXi0DDCaivNhx5qwzFvxUOfRABERCBpiTQwU4kq1f/NCUCVUoERCALBGbNmmWGDx9uLr30UsP7wqNz585myJAh5k9/+pNZeOGFC39O5XNYu47wPX36dDNu3Djz6KOPmieffNJ89dVXbYR1FhgeeeQRs/zyyye+0JAKFGXa9ATUV9NtYvFPl79yFwEREIGkCXQ80x5JZ6L0RUAERKASAQKnrbTSSubVV191WulCU3c+o6lGwF1xxRUTN3WvVF5+79ixo+natatbMOjVq5crG9rxX/ziF2abbbZxWvKPPvrIfPvtty3JYSr/85//3PTv3z8TdWgpmN6IQJUE1FerBJXQaeKfEFglKwIiIAIZISABPSMNoWKIgAgYJ9CiWX7sscecr3ehgQ+C7ttvv+0EYATieebJ1k6RmN536dLFLL744qZv375mjTXWMAMHDnT+5iwuoHGnTkSr/+Uvf2kWXHBBNbsI5JIALhrqq+k1nfinx145i4AIiEDSBCSgJ01Y6YuACEQigODdrVs388QTT7TSPPtEMCOfPHmy264MATdpf3Sfb9RXFg8wxUdQJ7gdWv833njDmb0joG+wwQZmueWWU7C4qGB1fmYIqK+m2xTiny5/5S4CIiACSRGQgJ4UWaUrAiJQEwHMxpdddlkXgA2BlgBt4QMNNFsNEQWdLcvwTc/ygaDO9mr9+vUzq6++urMA+PTTT502fbvttnMm8lkuv8omAqUIqK+WItOY78W/MZyViwiIgAg0mkBuBXQm6O+++64zJeUhleZBwJannnrKLLHEEvIpTbMhlHfTEMBMHH/0F154wSDMEkk9fCC00/85BzPbPGxZxkLC0ksvbVZddVVXL3ztt912W0NU5qyZ6odZ670IlCOgvlqOTvK/iX/yjMvlQEBQAoTi1pT2XLRcOfVb7QT++9//mnvuucdZ9mHdl1WrvdprqCuzSCCXAjqTdrZkWnLJJZ3ZaNqTc/xKzz//fDN27Fiz5pprOo2YOnAWb3eVKU8EFllkESfQjh492u03Xlh29iZnT/FNN93ULLbYYrkQcpnAMW5hITBq1ChXJQLKZd0KoJC9PotAmID6aphG49+Lf+OZkyNxRX73u985q6gttthC1lDpNEPiuTK3Z4tXtlXdcMMN9bxOnLgygEDuBHSCR9FR8L3ad9993apl2sIwk+5FF13UXH311eatt94y6623nllggQW0yqY+JgJ1EKBfI8yyAPfMM8+Y7777rk1qPDDxSd9ss81cn2tzQga/QFu+1FJLufrcddddZscdd3Qm8GmPYxlEpSLlhID6aroNJf7p8L/mmmvM7bff7uZ8W2+9tQsQmk5JlGuSBOhfl19+uXnllVfMnnvuqed1krCVdguBRAT0m266yU2aMd2MU7v92muvmd///vcGcxP2Qsa8NQsmRUy4f/azn7nBmQEbgYFVNkzPdIiACNROgPGDLcnYqgxt+Y8//tgqMfzRJ0yY4KK/EzGd7YfycPh63XvvvW5hYbXVVstN2fPAV2VsPAF/T6uvNp49OYp/Y7nPnj3bWXJ+/PHH5ky7W/EKK6yQifloYym0j9xQuI0bN85ZyRLsFTe1Tp06tY/Kq5apEYhdQEc4P/fcc83DDz/sIhSzZ3EcQvTUqVPNCSecYBDS//znP7uti7I0GaeOmK0inLOiOv/88xtNulO7r5VxExGgL/FQJM7DtGnT2vij42LC1mtESsfHO47xphH48GVjEZOHPwHk9MBvBHXlkSQB9dUk6VZOW/wrM4rrDKw5sZrk2XT00Ucb3AxkBRUX3WylgxKOBbAHHnjAbf+6yy67uDl+tkqp0jQbgVgF9H/961/mnHPOMfiGIlDjt8GqIuac9UyamYCffvrp5r777jPHHXec2WuvvTJpQo4f6corr+zq/eCDD7r3cS1QNNuNp/qIQBQC+JgThBF/dMaXwuPrr78248ePN5tvvnmuJkp9+vRx46NcYgpbVJ/zSkB9Nd2WE//G8L/gggvM888/b4YMGeLioCiOSGO4p5ULi+kEikNJuP322yu4a1oN0Y7yjU1Av/XWW83w4cOdmSYabvxxCIL0+OOPuxVGfElrFdLx0/zLX/5iNrN+pgTk6NmzZ2YDQi200EJu3+Obb77ZafXoyFneq7kd3euqao4JoJlAO85i3YsvvuheC6szZcoUJ7wPHDgwN8F60JrjCiPNS2Fr6nNeCaivptty4p88/8mTJ5uzzjrLYOY+bNgwFytFO3Ekzz3NHFiA+eSTT1w8HGJObbDBBgoWl2aDtIO8YxHQMek+++yzXeA2Bi0EafzD8dNA44WgzudahHRMxo8//njz4Ycfukjp/fv3j9WvPYk2JoAd+zdjAsXWG+x9nCVz/CTqrDRFIGkCCLOYE7755ptOWz5nzpxWWbIVG+MEmvZVVllFJuOt6OiDCDSOgPpq41gXy0n8i1GJ77s777zTjBgxwllsHXDAAbkJUBofgfaZEvN55B2s9fbee28X+6Z9klCtG0FgnnozYZBCOGdCzErixhtv7LRX+EIhqF9yySXuJiby+rPPPmvYvzjKcd111xn2Cx4wYIDz6ebBk/WDMh588MFOKCfyI0JDoTCR9TqofO2HAHu4YgGDfzdB17J8IHwzlrD3eTGLHOpy4YUXmpdeeqlNQLks10tlE4FqCKivVkNJ50BAY2Uy9wELwQhpuFrhbomFpI72QQBF4zrrrGMIDPjcc88V3VmmfZBQLRtBoC4NOluKnXzyyWajjTYyxx57rNMUhwVoJtBEN2dvcLYnIHAcpu/Vmnx/8MEH5tRTTzUTJ040f/zjH13HIFBDHg606CxIEPkRDux1rKjueWi59lfGkSNHusU1fKyIGZH1PoaLS/fu3Z2FCjs6FB4zZsxwYwb70uJyIvPxQkL6nFcC6qt5bbl0yq2xMn7uzGVxuezRo4c58cQTM7HVb/y1VIrFCDCXx63hkUcecUo35JmuXbsWO1XfiUDdBOrSoCN84xPOHxr0YhN7bmhMvNkW7Te/+U2kCTNmRGzZwqoVGvQ8BeGg0w4ePNhFerztttuKRp+uu/WUgAjEQIAFMEy28K8q3MYshuRjT4JxhiiqBx54YFHTQqwAiH3BJGrmzJmx568ERSAtAuqraZHPZ74aK+NvN2IisQi88847SziPH2/mU9xhhx1cHCwUjsQiwKJChwgkQaAuAX3hhRc2O+20kwuKhiBe6kCDhe8oNzbRiqs5vv32W8NAiIYMMyJWgvOmCdtqq61cYCtMh1lxY+VNhwhkjYB3v/CvWStfsfKgGcdqB+udsNWOP5e+dsMNN7idH9TvPBW95p2A76P+NQ/1UV9Nt5XEPz7+s2bNclttIZTttttu2morPrS5SQnrWKzzcHFASNf8IjdNl7uC1iWgU1s0xdUKzlHOffLJJ53vNpExWQTIoxkJD0b2ZkaA+Pe//110e6jc3TEqsAhkhABR3f/whz+4bcqKRdD97LPP3M4SBJXLk0CTEbwqhgjERkB9NTaUNSUk/jVha3PRmDFjnP8xEbx//vOfF7UabXORvmgqAsg7e+65p5NJfCyCpqqgKpMZAnUL6EnVhOBzrFYut9xybr/Bchr6pMoQR7rrr7++M81na6h33nknFybEcdRbaYhAIwhsuOGGbpeHbt26Fc2OOBkEr0RYz3oAvKIV0Jci0CQE1FfTbUjxr58/AhluU3vssYcieNePM7cpsECDVTB7orNjU9Tg17mtuAreUAKZFNC/++4789RTTznTkTXWWKNq33OuY5/kchNxNGmYpBTztaWTkUap6/21pX4v1nII6Gyxhqn+888/r6iPxSDpOxGokQB9a5999mlZ0S5MBlPEhx56yFx55ZVuwa/wd30WARFoDAH11cZwLpWL+JciU933xEN6+umnDXtgY+JcLugvc8xyc0lyZB7JnLPcnJXf+Ss25+S6ctdWV6vkz2pGFrjqYtnLce+99xpccnWIQNwEIodEJzL5fffdZ9577z2DDzo+oJh7lNJghQuMgMvWBERxX3nllYv6jnL+22+/7TReTK4R0HmwVHOwvdITTzzhhG+Co/CH5p3BjbwZ6Hgl3TPOOMNFVg/7rzKRv+KKK5wwzff8YTrL+QyECPV9+vQxF110kRukqykTAe4WW2wx8/nnn7u6H3TQQVX74VeTfuE5kyZNcit6bLFSjnHhdc3wufDeJLDg7rvvXtW9ycN3woQJziWBe7nQbYN7iGB/DzzwgFlyySXNcccdpwAxGblpmDD9/ve/d/f9Cy+80GbxDV+xf/zjH243iW233bbqBb+MVK9iMdrbfT9lyhT3DGIrPd4zWWLrm0GDBjl3h7C11ejRo82oUaPcM4XnAVqPHXfc0d0L4bG/ImSdEAuB9t5XY4FYRyLiXzs8nv1YYjHO4IdczK3Kp87Ww8x1mW/6uSivfi7K98wnmVsS8PTXv/510Xkh25/yh7DPeEUaXMt8lNdy1/qypP3arCyYW/7tb38z99xzj4uHU2zeGBf7ZnrmNVNd4mrfUulEEtBvuukmt/8jW4YxSCGon3/++QYz0tNPP90J7KUy4vu//vWv5pZbbnGD1HV2f3OE12KDHJNsH3iBLdqqFdAR7MdYHyGuRcAibS9oMTAyGPLKccQRR7jP7sP//ePGQcBnr1l/LdeHr0XoZXCs9mA/+P79+zt/+qQ16GPHjjVnnnmmi8jN6i6DPpGuKUOzH9ybd9xxh1swIngLq5rnnnuum5izVR/xAEod77//vtuJAAH9f/7nf9we9oXBDJnk+/Tgucwyy7QbtqW4Zen7fv36OX90dor49NNPW/q5LyPRVocOHWo4DyGt2Ljjz83Ta3u779FgnXfeeW6CTHwPNFlsxwmH//znP+45xKIxx8UXX2xefvlltxDLQi9WTET3/+1vf+vcIghaWk4Llqf7IE9lba99NSttJP7RWwLlDrsKMbdEIVU4PyhM8fXXX3fbgCJYV5qLMg8uZtFJmuy3/dhjjzmzep5Z/IXno+WuLSxTWp+blcWyyy7r5pss3GDxy6JNEs+TZnrmNVNdGtKfbGev6rATm8BOaAKrRQzsVi+B1UoF//znP4NFFlkksBri4NFHHw2s4FoyLc5fe+21A6vdCOyAFVhBOrCDXtHzDzvssMAKQYHVtAdWUx9YwbroeYVfUsbrr78+uOaaa4JLL700WGqppQI7oCGRt/xZATuw2y8FVmMa2EGxVRI2mFRg91sPrPDVcp0VrgM7oQusdj6wq2WB9UEK7ESv1XWVPpx11lmBXV0L7ApoYBcf2uRb6fpqfx8yZEhgHxwtdV1++eUDu3VW1fyqzSdr59HuVivm2sbfm1dffbW7NxdffPHACtdl700ruAVWgHfcaGu7QNOmin/+859dG/p7yT6kgy+++KLNeXn8gv5grWEC6mj96/JYBVdm+uXw4cNb2tK3lX+12ofgV7/6VWCtWXJbx3DB29t9byPmBlZjFFx++eXBq6++6vqfNS0Mpk6d6sbt7t27B5tssklgF9rcGL/lllsG999/f2AXXgPO49llBfWA+8DuXxtYbVgYZy7eq6/mopkyX8j2NlbW2yBWAAvstsKBXRQMrNBccU7FfNgqodxc1PqrB1Zwa5mX+eeRtfoKrrrqquCZZ54JrCBftIh2gdGNd1ZbG9hAyS6NzTffPLDbFrv5KOUqdW3RBFP4splZ2ODPgbVKCazCMpH5YDM985qpLo3qRlVp0DGbtpN3Zxq4zTbbtGjKvXbaCioGrTf+1qXMBgmkQDqY5aDN7N27tzM/t4NVmwONJiuWrFBhDu/zaXNiwRfkj6mjhedWJDE5OfHEE51Zkj8V7RqroHYy1yZ/onLaRQRjhTuXBpoYtG6sUqI1xbwI88moq2SsrHEddUJLi0Y9bIbpy1bv64cffthKu09e3hKhWNpo3P0+jjBrxMEKMG2/+uqrV20ZUa5c4XvTTrpb7k3y4cC1oNy9Sb3ZKgPtGgfa1WL3sH0ommuvvdZF4scSg/2IS616u4T0r+EE2OnhkEMOcVpTLCgK733aC3M0+jia9kpakIZXIEKG7e2+x1wUC5Zf/vKXToOF25B/LjAe4w+IGwPm/lgR8UqEf/otY/fXX39t/v73vzuLGu6DcePGtRorI6DXqTEQaE99NQZcsSch/tGQsuXvV199ZawSxM0d/dhTKhXc65jrMr9gTsGuRFhohg+064xbuB0Um3Nw7iqrrOLmwVgJ+bkT7pl837lzZ/dX6tpwXmm+b2YWzDlxebSL5c7aAbffuOb2zfTMa6a6NLIvVSWgE7kSM3N89xB6/UFUcoRODiKulxPyaCA/YUY4s5r3lgmWT4/XsPDDJMwLWuFzSr1nwAofTOYQQM855xw3QeM3Bln8Rqx22Q2O4WtYGMAMH6GOARDhfODAgXULktTV18NqtJ1gF843XOZ63uNfC2ffJkxOWQwp9jDBdOqkk05yiybl2q2e8hS7lrIgGOFXxQKM51Ls3Gq+K3Vv4u7gOXBvcl8VO2gPa03hHqYMrOuuu25RH2XMaU855RTn6zx9+nS3cFRv2YuVR9/VR6Bnz54Glwban0VBJknhA0HtkksucYtkVttacmIUviaL79vTfc9zg7gf9E3cV8LCuW8bXE5YQMX9CFPUjTfe2Gy66aYt23PSz7knmBRzrLrqqrlte1/nvL+2l76a1XYS/+pahuf9yJEj3fjCHJjFjUpHeH6H0oi5GEK+nwNz/d13320OP/xwQzsUm6NxDvNu5i+4XnItbou4fSII5uVoZhYsrqC0ZHH4f//3f93WeygV6z2a6ZnXTHWpt12jXl9RQGdCyx7e+DITeMwLJQg/rBr5CQ/CFhOkUoc142k5F810KS00gyHbWCA0shjg8yuVbrnvEU4PPfRQJ4Si/fRaUjTLaFkYGNl6hBVIJnCnnXaa8yVBw4vFACt/1fq/lytHoYBeKDSUuzbKb/vvv797eODrTlvhK4WlQLGDSS7+m144LXZOEt/xIGLFsdQCTZQ8S92bDAjhexPLiFKrzGjX/eJSuS39uF8JCmJNZs2DDz7o+Fa7UkpfoW+UeghHqbPOrUxgtdVWc3356KOPNtOmTWtzAf2fxTfGBAS7esaYNok34Iu83PdxoUDgZjGYhZdSk9nwIhx89t57b6eZ8n2O4J7ETbGuVS7wKBYUeZrkxsUya+k0e1/NGu/C8oh/IZG2n7Gww2KJBT+eF9U+931KCKhYdj3yyCOtBHSs8BDaeU6VE+qw+kKDznx2v/32K3uuzzOrr83Ignn2jTfe6GIgHXzwwbG0TzM985qpLo3uV6Ul6v8rCYIOAvNmm23WSqhGsEG4w1yQVST2BQyvlIUrwhYEYZNCBPRS56K99gIsA1K9k2cmdCeccIILHIVg5RcUrL+5m/Cx8tWjRw8XXIiBmEUBhHPrv9iqvuH6RH0fFtARGHz9oqZT6XyEcgbw7bff3pWdupd6mKDFZjWWtmmkBp06YHLKwoGfPFeqV6nfS92bWBGMHz/e3ZvWB92st956JRdawgtHuEhQtlIHE3pMmggYV8oUnmvpE6y4s+rNwg9aPTT4Sy+9tFsU2WqrrapahS9VDn1fngD3PAHAGHMuu+yyotur0e7s+kBfz5ugltX7PtwqNj6J6ycsatUTjI2xkoCiLCaWmxyzqwj9joOxhYXX8DOGNibS/0F2Fw1+t/FJSo4J4XrwPq66FKarz8Y9n5q5r2a9jZt9rKyXP3MjrJXYCQRBrJwgXS4v5ryMScwLfJBh5gQ2ZpLZd999nVVhsfkQSiXOYQ5+wAEHOA1tqTldufyzNIalzcJzgi3WtMwTsGQo56Lrryn2SgBSrIKZdxKUlGdVPYq9ZnrmZaEuvs3iam+fXiNeKwroaLRtkAun9QwLy6zqoangQJhF6xz+PVx4TE3xU2dAQuhm1bbUDcxA6M2R4xDQKUffvn2NDdTmtGlol9FokgcdiujzCKsI75Sf8/ALitM/lQmhZxPW9IQZxfWexQD+qjkQ4PN8cG8iAKCR93ypD/cmnDkwLSu1JQoPX3xV/aJNuYUjl5j9h2sE2vhS2/8hkNtAZYYtoBDmbVAyJ/Sj1Scv3C3wR0NYKGaq6/PRa30EmEixUwMPXxukpmVS5FNlkvSvf/3LbavHolY1Zov+2rRfs3jfh5kQtZeFEbTejKNMWEpZTIWvK/aefsOiGdZB5SbHNmhcSxtjAlpsAZDnAH9RjjjrEiXf9nRuM/fVPLSj+JduJdxiiNWDBU4184NSKTEOsjhItG/Gb3+gGScKOJrXYsoBzKZRJjFfHjx4cCsXU59GpdesjWFpsgizQiF35ZVXunhCPDP4K2VpGb6u8D3Ptl133dXFOmLuyUJMKfmm8Npin5vpmZd2XcJ842rvcJpJv68ooCNkIICHJ0cI5qwEAp8DAb6cQItg4s9FsCln3hzW6CKgF1tVrAUKPofsx0iQj3fffdcJ6Ajq7H1OHqz0IJxTlzjzpaxhDTocGq2xroVXHq4pdm+yRR6mZNxHHJi1Fnvw8Rt++PzR9qxKs4Ia1rpxTuGBMI8wV0yDzoOXBR/6xsknn+wGbR7sDPrkwT2IlcMFF1zg4hzYSKzGRoaN5R7nvrI7FzirFvKKcvAAhxc+ccRhiPKQou+wQIKZXrULQ1HKVs+5sCdQGJMg6uUX/nyatBdbdrH6TYyBci46/posvGbtvi9kAke02fCvRzgnXfojVg5sDVWufZhE+4U2Jki1LggkWReftvqqJzH3tVn76twaZvud+BdvH7Zu5DmBcI01Xj3zUSzneNYgpDP35GCctLsOuXkK84pw+pyDGxZxk3beeWcXFynKs9nXKM7x2KdZ72taLMLlRoiG8QorrOAWX+oRqtmPnjgpuEBisYvFVrgtw/lWet9Mz7y06xJmHWd7h9NN8n1FAR3NeOGBiaWPyI7fLsF7yt3cYTPiSquQ3kyRPEmz1pu8sMxoWMl72LBh5thjj23ZK9n7peNvjnCOuX5cefoyMFn0aYbr53/Xa20Eit2b7BnqI9NjEltO6MZNA4sNFky4jxGWK5mPYTpvt+orOgDbLVOcJQZ5EqAQM1rf7qSLIItvLCby9913n8uTezG8+FUbCWNmzJjhAu8VE0QrpclDir9XXnnFvPXWW5VOb/U79aMd0ELX81BqlWiMHxib2MmBv7DmwmcBLzQUWPWUEwD9+Vl4zdp9X8iEfodJJQcLWZUWvQqvD3+mTWibcgdjOBp07mGOSs+YcmkV/hZnXXza6queROvXZuyrrWuY7U/i37Z9WNxlzlZsQb7t2eW/QfGDRR1WXSgS/MECOVZemNCHFxaZy2CJx4GGvVZXrCTGMF/2Wl/TYhEuL8+Jm266yTEnKHQtix8+PeaOKChoSxSYKAMqzSX9tYWvzfTMS7suYbZxtnc43STfVxTQi2WOObgXbIlgWE6oRTPHgOT9bipNnsKCflibXqwcUb+jA2633XYuGjcB4ViZ9AfmmPgMM/mN29w1XI84Fx182fU6lwD3JkI3B1Hty5mRhxeOEKpLadrnpm6cGVMxDR0BX2655RYnKGN2T1wDL5yHr+chS7mw3GA7P85lBTdsoh8+v9r3mPQSnZwYDoWa4kppwIxAkJhpEaU2PEmodC11JG8sA4rVt9L1Sf9On4cxE53rrC+zH7d8vr/4xS/cIk543PG/5ek1rfu+GCPGT2KSNOpggYXFF+57JkksoNUz2QqXO4m6qK+GCc9931766twaZ+ud+LdtD+YFuEJhBYqveDVzhLapzP2GZyxxj3geeUs35sYsaDI39c9elAZo1hnXiP/E1qC1jmlJjGFza1T7uzRYhEvLswLFXBwHzyDceFnIYc5Z73yuUpny9swrV58k6xLON872Dqeb5PvIAjrBKvyWDxSMQaXcoBX2P0c4wcy33GSYwcTf3OQVVdioBAtTfPIoFCYQbDClREBnQCxXxkp5FP4erkexvAvP1+faCLByifmYN3UlWB68ix2F/ucI3ZU0fQh3PFgJ1uIfpD5t/MoR0nnoss99ufvHb/GEeT19iRXuUuX06Vd6pTxsLcVqf1QXCsrBwx/BhoBN5dxVCstBP2KVtLA/FZ6X5mcG5uOPP96tbrMo4zWtPExxayHKf62r3WnWy+ed5n3vy5DmK20adqHKoiVHmI/6aphG6/fN3ldb1zZ7n8S/dZswvyWmDAvq7GPO2OLnp63PrO4Twts+++zj4nMwbvuD2EjMXZizMA/h89NPP+2eVUSAL6cE82nk7bWZWOAeiGUUc8Ni8U/ibpu8PfPK1b+Z6lKunrX8FllARxtOJHIEZ4RZhJFyK3tR/M+pAOa+frKPYBtV2KgEAbOhv//97y6IGMHDwlHjMXfFh/iKK65wvkJxTdq9yUth/SqVNenfWZ1l1c+v5CadH+nzcGNgZhCr50FXrKwIz/7eRKNbTlBmqy0CulF32rncLgQ+L4IK8vBE4114z/MbCwMItwTfK1c3zOkRaulDmLah4a1XQKeM9JvCcvmyl3v19zmvXF9ucaFcOln+jW0gWXjjHkFAp+/j7oJFTy3MslTXNO/7LHBgYusF9EoWWlkoL2VQXy3dEs3cV0vXOju/iP/ctuBZTgwmIqkT24bF9HIKqblXln6HmxvacdzJvAIKK0v8zQcOHOjmGFh7ffbZZ866izGtGZ/JEGoGFgQkxmWRA1/0OOZyLrEy//L4zCtVnWaqS6k61vp9ZAEdQcRPhvDbqBRQjdURr9GsZvKEYIXwwhHWPNdawfB1LC6cccYZztd2nXXWcdusYRbMDYKZEYsBbJOA+fvll1/uBuNyglY47XLvEdD9QgP18wJRuWuS/u3TTz81Rx11lPPF9w+JpPMkfSamrEKzCMLDLg6+vtz4lPt7DX86tAF+scef41/xFUIjTrtQjmr8zzEjRktdbIUUIYm82UqNh2mpfMmf63nIcw4BC71G15dNr/EToF8TEZexi0WUM8880+CeU2gJEX/OyaeY5n3va8diH7EViE1CrAUC2VV6Nvhr63nlGcG47vtQMfeTcPre95OylRp70qpLuJzt+X0z99U8tKv4z20lntHEJmKrNf7QftcroDPXYFGeoGJ+txlyHD16tJt/4h7n90xHe17KXW5uKdu+y8sY1ggWng6LIFgsMudijoYMQNC+ehfoUfqh8MFdjsUtL7/4fON+baZnXhJ18byTam+ffiNe54maCSbrfjJUTJMYTg9Ahf7nlSbETJ4x52HyFKeA/uGHHzrtOBp9tsoaOnSo8wUmsjumvV5oxkSYgRLTV7TLXrAO1yvq+3A9CByWdAeupnzs946gyEDVyD8GQ6KhegG1mrJWew4r0v7eLLUNmk8rLBgThKrSfcnEHm03JmiFD2isMHw0eO7fUhN/nzf3Gpp4Hv6skjdygcSXoT29fvTRRy6aO0Hw6M9scUcQP/pAuYWUvDBK6773fLA8ItghYz0LIJiEHnnkkWbq1KmxjJ8+n2KvtCmTUfoQQnelYD8XXnihueOOO1p2eShMM826FJalPX5u9r6a9TYV/7YthB867lCMNfjL1hvol2cOweKw4go/f5gn3njjjc7CE3N6XOHYJrbS3KSwxHkaw5Jm4dnAhGcSW9rRfmPGjHGfURT5mEX+3KivLNzQdizkMKdI+mimZ17cdfHsk2xvn0cjXiNr0ImQ7QcoBN1ywmbY/xxtpve9LVcxhBu2/GD/SW+CXO78an5joohWnE7JaiRCOZpQhCQ0rfieo01GyGKixyTzrrvuclpVtsti4lfPgRDmzcjRsJZjVk8+/lqEkPDA778Pv+JKcOqpp9Y9OIXTrPY9JkCYuVcqY7Xp+fPC5vqVOIeDqVU6l/QZ2LmHEeYLV1wxq+eegXu1bevPC5fZ10Ov8RFAePvjH/9oWOXGwuGwww4zB8WwZU58Jaw/pfA9VOlejvO+p+Q8D9jKDhcRgh8yrrCbAfvBYqFAZOJ6TP4YN3kW0F9wDSnse8R+8FYzPF/K+Z/z0GYyxeKs739h+knXJZyX3rcl0B76attaZ+cb8S/eFiy6s80ZO0Xce++9bkvOeueEaFoxh2Yf7rCAiKk0c2Cs+w488MDIwVeTGMOqmU8WJ1fdt0mx8LnTbrizYV3Ftp+4LbA4wpz//PPPd24FzOu8ks5fV80rmnMscJErNtlkEydTVHNduXOa6ZnXyLp4pkm2t8+jUa+RBXQmW16wqmTOwaQYLToHGs1yk6dwhVdaaSU3oUawRvihM1XSSoavD7/HvJwJOvtZIpAzOWMPRj9pZKKGjxHnnHTSSU6jyfVcR2RNFguY0BdqTcN5VHrvNVxoqr3/caVravmdqPT41xNcBFN6VgyZtBabjNKGLLA00xF2Hwjfp8XqiGmZ11yXM3flWh6WN9xwgzNLKxasJWwhAWvfP4rl679D0OA8BHvKkvRD0Ofbnl4R3Fh8Y29S2pCosezXTp+udTzJIr+07ntY4EuJ1mDQoEFuW0HuZRZweUUg9ou5tXDDGuZPf/qTs1whHSwfmCh7jRLfjRw5suUZU2krJKIx486y3nrrOauhwjIlWZfCvPS5NYH20ldb1zo7n8S/fFswvv31r391C49YC9VrfYUwyNZpLBh6VztKQKAxDuZmO+20U8s81X1Zxb84xzDKQp1ffPFF57Z0zDHHmH79+tUkyJYrelIsyJN5PHN+3K7QcPtnP/VgroZSDqsInh21COgoblDA7bXXXhVjD5Vj4H9rpmdeo+vSiPb27dSo18gm7tzYXotRThDBFxFTQgYfjmr8z32l8Q1BmKWBEW79Fm3+92pfWRxg5WzEiBEuLYRwJumF+04z4cPk1Q+8Pn0WB1hhI4Kn19L436K8ejN/XAK8+X6U66s9lwUFtvBgMYLJaOFWctWmk9fzWIzgvuGg7bzVQmF9GFBZ9fRtyoPIC+uF5/L51ltvdWmhEfQLO+HzuE8RsDnK9YnwNV5A5DoWVsrlH75O76sjANe//OUvrh/gnoCZIhYj9MFaHsTV5ZrOWWnd94zxd955p1u4ImAo9zQ+fgjnHEwy/bOiFjL4Yd58882GuCf42TMOs6DlD77HVcUvApRbaGMbTbRTQ4YMccFNC/spE7Uk6+LLrNe2BNpTX21b+/S/Ef/KbYAyCh9jTM/DVjuVryx9BoqoUnFQ2NINodLPE0qnMveXuMdjrKAQ+Im9w37hLJBiZZHEETcLX0YUK1iYsRgS5onm2z83mP8XPg/89eVemffxzGAeifCPpUW9RyOfeXHfL4V1b2RdfN5JtrfPo5GvkQV0tA9oojkwPeQmLTxYtcKH+7XXXmvpBAjoXvNReH7hZybTPg+CeRXLo/AaPlMeJnIMoOwxjYkQ0TAZVDBBwayaTskDqfBAQ04ETcxgvJDHOR9Z/1UCyz388MOuPpjt48/uO3dhOoWfEb78+bArJuAVXlPrZ8pI8DfKxiSZoE0MTsXqW2seWb6O9vOB4R5//PFWk3lfblj87W9/c/cDmkcegKwQhyf+/lxe+Y2HE6bRxA8o9sDkOz/Al1oUCKfJ+/B5vG8vbVTIIanPtBnmg1jhYLWCJnbNNdcsak2SVBkalW5a9z1CLZZR4UA7t912mzPZRGDH7D08lkblwfOD8csvXmGG6NNj4ZcAn1g/oRVn0aXU8whXKRYrN910UzfG+zTC5fnggw8SrUs4L71vTaA99dXWNc/GJ/Gv3A5oW1HiMC9FKPOKp8pXlj6Dxctf//rXbVwoGTsR+KJabcY9HqPo8S6tWAkicLH9W60Ks9IkjFvIjZOFzwt54PDDD2+jIaceCNbIJJViafm0Cl9Jm2cOz79SlqqF11T63MhnXtz3S2HdGlkXn3eS7e3zaOirFQwiHdaHMbCRLAN7YwdrrbVWYBshsAJhSxpWoA6sSXhgteCBHYCQhAMrNAXvvfdeYCdaLeeVe2M7TmB9wwM76Qqsn05AntUcdgAN1l577cB2mKBv376BHUxd/pTBDnaBDQYX2FXBwApjbZKze1gHds/LwJrTB1bgarmOa/nMtdSJclnBP7ATxzZpFPvCBqULrM+LS88GpAjswF7stFi+g7tdAGgpu10xDGwnjCXtPCRiLSYCO2l39xv3HO/tQkVL0bmvaAPrKxTYxYzACnCBDZTn7g0bUTWwD6GWc7lXbVC4YMcddwysFYVr71L3r4166+4b7hUrBAZ2lb0lnVJvOM/fZ1xvhfRSpyb+vdU0B9b9JLDm4K0YJJ5xQhnQtlZwdOOHDUgY3HLLLYH180sot/STTeu+twufbly3C6gOgjVpD+ye8oFdrAps9OHAWqbUBcdOhANrceT+rPYmsFoP10+sRURgrSECGyk+sAtogXXrCeziqzvPTrxankf0V7tYG+y3336B3T7TlTX8rAoXjmcMz6ik6hLOq5736qv10NO1hQTa21hZWP8on5nz2a1b3VjDM7vUWBIlTcZuG6ej1VzVumEFjHFRj7jH4xNPPDGwWuGW+STzG6t4S2yOECcLz876IwdWYdhK9uC5wBzQLro4GcYuQvjTI70ed9xxjo8Nihobk0Y+8+K+XwrhNbIuPu8k29vn0cjXyD7oaKHRRrC6h8kgZuGY/uCTw2oSGqvN7H7DaHG97zWaq2r9z+0g4LQkBHPgehz+q12x43xWhdCQsDqJObmF6TTwpIEmG2267aBk0+pgNQ1tPSuF1IXrWTVFO4qGE7NoNPmkg7aG+lVzePN2NLtw8pYB1Vwb9Rx8ziknFgRoh+0A4qwGoqaT1/NZDT3ggANcm2Hqcumllzr/Ve4/zF9Z0cOc/YgjjnAuFwQI5F7Az+qyyy5zUajR0nFgOotpNNuh2IWbFs18MTbESPBm09XeF/48+pHX+hdLW99FI8B4gfUOfmWMA7i1EHk/ScuVaCWM/+y07nt2geDPHzwPGH8YMwkOF1UD5NPxr0QwZpshIhvjz07gTiyDxo4d6/qMFbqNnTA7CwnGb/owZpg8fxjDrcDtngcE72G/XQLo+X7q8/CvPNf480fcdfHp6nUugfbYV+fWPv134h+tDZhPEgiTOD9s2WkXI9u4S0ZL0TgNLvM2NLrMXfGFHjx4cE3pxj0e77///m7OxM5HmKBjwo3roJ+7RK1rpfN5jsXFwufF86HwwLQby1jm9ZW25Sy81n/GsguXK+bzzA/jml808pkX9/3i2fjXRtbF55lUe/v0G/0aWUCngGxlw+QIf26EYu9zyMQIM2B+t1qLFtP0Ur675SqLic/111/v9tVFyGXyVMw0MZwGPthM1Jgg8ufNjhHC/B8DTTEhGbMi/LYZfAqvJw+uR9inU+PDjlBVzYGwjPm01cQ630fSTurA3PS8884zRGpmsMN0J66BI6kyx50u9wlCOlH6uW8w+bcrs87PG4GcPzoxwgP3B/uaWqsLtxCEXxICPNvAMbjgd4bpUqWAMJzPfp4sTiHUc6+UO1jkoc9wHg9k2sjfq+Wu02/lCWDKTERxzJzop1YD4ATFKIuD5XPI7q9p3PdhGoy7mH4SkdhaVhXd7SB8fjXvmUCwAMxiLQsuuAsx9uKfyTPGmybyXGDbIvrxSy+95M6jz9N3Cd7DKy5O1Y69SdSlmvq2p3Pac1/NQjuLf22twMIjC4YEd8OvuTCeUS2p4gp07bXXurku7li1RhQP5x3HGMb2w8RgQhjlGYovOnPLJI8kWBSWF7dFnlPM56O43obT8e6kzBOReUot/IavqeZ9Mz3z0qpLIec42rswzUZ9rklAZ6KD8ELQBbTC+ONwg6KlZJUNQQefPoRdhJcddtghsqCIEMVEDz9qJn50pEoCOufUeiAkIdTFeaD1YfURgYyJYhyDebnyofVn4treD78yyASegZjJOoMxgja/hSfqPHiIDcDDiNgJPNhYwPH3cjWCM9xZHCE+ARpEFmTIr9S1POS4JzgQKootGLX3Noxaf4Q3YkUwXtCGaF4PPfRQF1m1VDtEzSPr5zf6vg/zIOiij9rO4iplgTtWR7QHz4Va2oGou1gDETiUfswzgMVRFiDD6aHdGjBggJvcsvhF/yNPzo06eUqqLmFe7fm9+mq6rS/+tfPH35g/5nXWzN0tHlaal1bKjbEMKx/mBMwFwvOTSteW+j2OMYx5DYub/mCLOcZjLEuTOpJgUVjWZ555xs3RyIv5V9T249nCAg1zSxZs4p7XN9MzL426xN3ehek18nPVPQ2hgxsbzRRB3BB2uLERwAsPgkugSeRGZquIcqaFhdf6z3QegnIwELJNEuba5aL0+uuy9EoUe0yCEBRLbe2TpfI2W1mYoPNXzcEgW89AiwBBezP5QUgvd8/7QH6Ui+uiPiCqqU+Uc/wDl9ew0BMljTTPZWJz9tlnuz1qeWhi0v673/3OtUEck50061ZL3o287335mLCwwFW4IIu2CQEdDXet/Yv7kr1rKx20tV+kqHRuud+TrEu5fKv5TX21Gko6pxQBjZWlyFT3PfNSLEcxSb/77rvbBBWuLpW2Z7GIGKe1YxJjGGbhzOf9GNS2FvF8EzeLcKmQSZApeCax0MLzKuocAWsu3KzKbdkZzrOW9830zGt0XcK842jvcHqNfl+VvTXCOeaiTHp/+9vfuu2LvFl7YYH5HlNxJsqsBuLHUuvEjIEQE2D8xvH5QYOSlwNBDc0/1gVEAMdPOY/CT154p11OG7DKxTygjV955ZUWDXmxcmGGy0QJs1u0fmlr0LFWYaUc0zpWzfN0MAATQ4DtuHBPwOoGM3dcWaJqTvNU7yyVlcXYxx57zGkl0ATh7sGkh3scAZ3F3Ly0Rdbror6apTs/X2XRWBlPe+28887O5RLFEdZwcM3SkcQYxnyeeQuKh7zNEcJtY4NBGxYa6vE/x5IAmYTFCgT8vM/rk7hfwszTfB9He6dZ/qoE9NGjR7sAPQQVwYzXm20XKzgTMlaY6AAE42LCXOuKGwKMjWjpBHyEfgK45eVgQWH8+PFuhZUBnZVXHc1LwO4a4ALK4dvO6nWpBSxMfgl2xcINvvLlNO2NokUfvfzyy91iQd4evuxR/49//MPtTwvLoUOHOrO1WsecRjFvpnwY53zwTQR0P9YxgaUdcD1KexGqWt5Zr4v6arUtqfMKCWisLCRS22dcOxnnEGzGjBnjFiZrSymZq5IYwzCZx1yZWE1RNc7J1LK2VAv9kaM+l5i3sT888YMGDRpUdyDU2moR71VJ3C/xlrD21Opt79pzjufKqgR0gm2hEfYrhaUmXETJZu9hzsXnGs1xPRGqWZlilWqrrbZyEXkZJDBNyfrhNUe8EuSIAT3Pg1rWeWehfAgiRCBlX2bMn+x2bm2EdBat2LuZIGacx76faBfTPrBwibrTQtplJn8mRwRF5AFDLAH2Omev66gP3SzUJc9lwP8b5ozXyy+/vNOwoG0h8NGQIUNyNf5lvS7qq3nuKemVXWNlfOyxBiLOBguRLMajXc7SEfcYxjz2qquucgqIeubzWWCEchGLYNquFv/zJ554ws03cPMlin8zKALivl+y0M6+DPW2t08nrdeOZ9qjUuZsP8aNyQ190EEHGbsPuDPPDZt2oF0/+eSTnfCBAI8mCzPTem9gOhJREtn2Bs0821xkPSrz1Vdf7UxuCY6HEJb18lZqf/1eHQHaGVNxHtgPPPBAyxaBrLQjtNs9jJ3fGlGpTzrpJHduvf2jupI131lY8sAQrkyY2FqNrbRY8AiPS1mvOVu1sPDIwz7tWAS1ssLnncUnXDvQpLNqjZYByyF2r0CozEubNFNdam3PuK9TX42baLT0xD8ar2rOJnAlc1KUUszz+JwVJUzcY9htt93m5vVYxObZpBsFI3IJJu64CtWiIDn33HPd8+2YY45x1rF5szgsdm/Hfb8UyyON7+Jo7zTKHc6zqiBxAwcOdMF3iHJOdGQE5vBgxASTCTJaE4R3bnw6QFzCBwsDJ5xwghk2bJjTyhx//PGZ0DyGQfr3sMBcmAAS+OzneUDzddJrdQQQQvDjPuWUU9xD++233zb8IUQyCNJvCGZG3+hrTeLj6h/Vla55ziLIHts8sjrKThHsfc3WW3lb3UeYZRsb9lH11kl5bCUmKWw5RNAd9vIl2NEuu+zidjbIW5s0U12ycC+pr6bbCuKfDH8CFiOYX3jhhW4xnoX5LFjDUds4x7DnnnvOXHPNNebwww9viS2SDNHkU8UfmR2mavU/5/rHH3/czTOwgPSuXMmXPNkc4rxfki1ptNTrbe9ouSV0tp0YVjysSUhgtcKBNTUPbJC4wJr1BI8++mjw73//2322kagD65MT2H3Lgw8//DCwk+aKaUY9we7FGFiBN+jXr18wYsSIgDJl7Zg0aVJgJ9uB3YIusKurmSxj1pg1a3msK0YwZcqUwG43GFgNRmC3oArsZCngex21E7CRwoPf/OY3gZ0MEZknsNHBHVv70K090c5C76YAABU5SURBVJSuvOiiiwIbUC2wu2MENjZBSqWIL1vqYBcdAmsxksgzIL6SVk6pmepSubbJnKG+mgzXalMV/2pJ1XaetRoNrE92YLdoDawwUFsiCV5V7xhmgzIH++23X2Dd8ty4bv2uEyxt8knbXXYCa87t5g02HkPk+bl1WwzsgnNglZCOR/IlbmwO9d4vjS1t5dzqbe/KOSR/RlUadPwL8bnBDBOtFVtMsKUOGkCCYmH6wj7QmLTzOQlzRvwk0EizIjx8+HC37Q5+IKz+ZOHATwftKOZkRJGWL2wWWiW9MmCuTOR+HfERsA8Qc84557ggewThIzYF1jRYI4QteuLLMbmU3nrrLXPdddc5awq7oNcU1hQ8D9jmrBmOZqpLGu2hvpoG9bl5iv9cFkm9Y4chts8dNWqUQdOMO0+W4p/UO4Yxtz7qqKOMVYrlyk3TKvPc8xSLhvC8gKCl7ASFpde6664byaUMrTvb6BIkjr3PsYhstqPe+yUtHkm0d1p1aZNvlDUAtFRoAa3ZbmD9DZ1m0PpzBHayHDRqdY28Bw8eHFhf9MD6/2RGU2O3egpsoK3ABskL0PY3ikeU9tO5IpBnApdeemlg3QQC+9AN7EM2sOZmgV0Yy12VsKiw/tmBncwFNgJ9YB/6uauDCiwC5Qior5ajk/xv4p88Y3Kwi6yBXZR0llxYDzXbkTfLNBv7J7ALJc6S9ZNPPmmZh9tA14ENYOrmDhdffLGTWaK0lY2rEthgz26Ob924WtKNkobOjZ9AUu0df0lrSxHfx9wdmAufccYZgY0sGbmjJVHZadOmBTaCd2CDaTSFKVASjJSmCNRDAHMlq7EIbEC4wG73EtggZAEmeHk7Xn755cD6LgbW0siZR7LgmLdJUN6Yq7yNJaC+2ljehbmJfyGR5D5/9tlnwe677x7YgKXOtSe5nJRyNQR22203t/Bt/cMDa6Xmnq2TJ092bcR3NlZNYHd9ifzMtQGqg80228wtqNsgwNUURec0gEBS7d2AoleVRVUm7m3U7il/wVY+bN+DGVcWAjVgSoMpEPswEyApCRP/lJErexFIjcCTTz7p3FqsP7+LCM52akTCz0LfrxYKJnIjR450QYWefvppt9ULW1H27NmzlRletenpPBHIIgH11XRbRfwby58gwAQvZt7HbhU60iXgXV5xf/v8888NO1DdeOONLoA1rrgEuWY/97DpezUlxg2NLXK5Nk/zjmrqludzkmrvrDDpgBiflcKoHCIgAiIQJkAUfBa/iJ7KwhfCObtEEJMiLwthbMXD1ov4Kr7zzjtuYZGys03P1ltvHckXLsxG70UgSwTUV9NtDfFPl79yT5+AtVBzUfWtVashLhQCHDuJDBgwwMV7YTs8tmXV0RwEmr29c6lBb45bS7UQAREoR2Dq1Kku4CIaZ7ZTsztImAMOOMAFIsu6cG5jULjVe+sjZQhOQ/BIAmv69VAC1fDnV4DLcdBvIpB1Auqr6baQ+KfLX7lngwDPVLTcM2bMMNYU3QXtI3Bpjx49miIQazYoZ6cUzd7eEtCzc6+pJCIgAv9HgIfrmWeeaR566KEWc/DDDjvMsAIe1TytUVARyjHDf+yxx8zo0aPNe++9Z2ygGsNqPr+Fj1133TV3+7aHy6/3IuAJqK96Eum8in863JVr9gigHUcY509H8xNo9vaWgN7897BqKAK5IoC/9nnnnWdGjBhhZs6caTbZZBNjg/CY5ZZbLhPmaWzxxtYe/NkANGbChAnGBp4xNnil+4w2a8qUKcbued+iMQ83AFu07LTTTm5LyvD3ei8CeSOgvppui4l/uvyVuwiIgAgkRUACelJkla4IiEBNBOxWheb66693QV4wCScAD3uQ2sjtNaVXy0VovJn88jd79my3fyp7oHrTOYRv/thXFYEdLRaLCQSurHSw4MDe7fKFq0RKv2edgPpqui0k/unyV+4iIAIikBQBCehJkVW6IiACkQkghF922WVm4sSJLWbhzz//vBk7dmxDg8KxMMAfgjp/+MAjrBN4htd6jj322EMRf+sBqGszQUB9Nd1mEP90+St3ERABEUiSgAT0JOkqbREQgaoJPPvss+bss892vtthIXj69OlVp5H1E5daaikzcOBAF7wm62VV+USgFAH11VJkGvO9+DeGs3IRAREQgbQIzJNWxspXBERABDwB9ixlC7Vx48Y5bbX/vtlet99+exfAJquB7pqNt+oTPwH11fiZRklR/KPQ0rkiIAIikE8C0qDns91UahFoKgLzzTefWX/99c0yyyxTNLBas1R28ODBhiBxOkQgrwTUV9NtOfFPl79yFwEREIFGEOhg/SyDRmSkPERABESgFAH8vIl+TpC1Zh6SevXq5czbs76Pe6l20vcioL6a7j0g/unyV+4iIAIi0AgCEtAbQVl5iIAIiIAIiIAIiIAIiIAIiIAIiEAFAvJBrwBIP4uACIiACIiACIiACIiACIiACIhAIwhIQG8EZeUhAiIgAiIgAiIgAiIgAiIgAiIgAhUISECvAEg/i4AIiIAIiIAIiIAIiIAIiIAIiEAjCEhAbwRl5SECIiACIiACIiACIiACIiACIiACFQhIQK8ASD+LgAiIgAiIgAiIgAiIgAiIgAiIQCMISEBvBGXlIQIiIAIiIAIiIAIiIAIiIAIiIAIVCEhArwBIP4uACIiACIiACIiACIiACIiACIhAIwhIQG8EZeUhAiIgAiIgAiIgAiIgAiIgAiIgAhUISECvAEg/i4AIiIAIiIAIiIAIiIAIiIAIiEAjCEhAbwRl5SECItDuCPz000/trs6qsAjkkYD6ah5brfoyq32rZ6UzRUAEskFAAno22kGlEAERqEDgn//8p9l///3NiBEjzOzZsyucnd7PlO2KK64wgwYNMhMmTDBBEKRXGOUsAikQUF+NBv2///2vueCCC8wBBxxgnnrqKfPDDz9ES6CBZ+elbUGisbiBN4ayEgERiJXAvLGmpsREQAREIAECr7/+urnsssvMO++8YxZYYAGzxRZbmC5duiSQU21Jfvvtt2bixInmueeeMyNHjnST7E8++cScdtpppk+fPqZjx461JayrRCBnBNRXozfYww8/bK688ko3hqy55pqGv06dOkVPKOEr4m7bH3/80YwZM8asvfbapnv37qZDhw5110Bjcd0IlYAIiEAGCEhAz0AjqAgiIALlCcw777yGyRzCbpaEc7RdLBxMmzbNdO7c2Sy99NLm448/NpMmTXLlpczSoJdvW/3aXATUV6O353zzzee05iussILZaKONDJ+zeMTdtuPHjzdnnXWWOfroo80uu+xS16KrxuIs3jEqkwiIQK0EJKDXSk7XiYAINIzAMsssYzCt5FhxxRWdMNywzMtk1KNHD7dgwIS6b9++hs+Uc+zYseb7778vc6V+EoHmJKC+Gr1dEcpvuukmJ6CussoqmdSeU6u42/bLL7807777rrMcmDNnTnRwoSs0Fodg6K0IiEDuCUhAz30TqgIi0PwEunbtajbYYIPMVRShfO+993YTasqIiebCCy9s5plH4T0y11gqUEMIqK9Gx7zIIouYAQMGRL+wwVfE3bY+eJt/rac6GovroadrRUAEskZAAnrWWkTlEQERyA0BNOdZNUfNDUQVVAQaQEB9tQGQU8xC7ZsifGUtAiIQOwGpeWJHqgRFQAREQAREQAREQAREQAREQAREIDoBadCjM9MVIiACDSAwffp0M2rUKBdwbckllzRbb721WWihhWKJ9NuA4isLEWg3BNRXozU1kcafeOIJ53+N5nedddYxq6++eiZ9z9W20dpWZ4uACIhAHASkQY+DotIQARGIlcD7779vjj32WDNu3Di3l+3w4cPNkUceaaZOnaqo6LGSVmIiUB8B9dVo/ODFWPbAAw+4nR7G2G3G+HzFFVeYb775JlpiCZ+ttk0YsJIXAREQgRIEpEEvAUZfi4AIpENg8uTJ5g9/+IMLCrftttuaBRdc0Fx11VXmnnvuMdtss43Zc889DcGKwgdR0++44w4zc+bM8NexvCfg2+abb2623377urYBiqUwSkQEMkRAfTVaY7z66qtm2LBhZsMNN3S7P/Ts2dP06tXLHHXUUeb88883AwcONKuttprp2LFjq4TTGN9qadtWhdYHERABERCBmglIQK8ZnS4UARFIgsA111xjunXrZgYNGmSWWmopM2vWLKdp4hWNDnuLFx5Tpkwxzz77rPniiy9i17AzWWZ/82L5FpZDn0WgPRFQX62+tb/++mszdOhQg7vOHnvsYfr06eN2e+jXr59hf/GPP/7YvPnmm24byUIBPY3xrZa2rZ6GzhQBERABEShHQAJ6OTr6TQREoKEEJk2aZO68806DSXvv3r3dBBZfTYRzjuWXX76onyZbsKGB+uGHH2IvL1unUZZCrX3sGSlBEcgRAfXVaI11ww03uAXE008/3QnpfivGCRMmtCz+denSpWiMjUaPb7W2bTQiOlsEREAERKAUAQnopcjoexEQgYYTQIu0xhprtAqYdNtttznfTIRkJqrFtjVbfPHFDX86REAEGkNAfTUa5xdeeMEcfvjhbTTkzz//vPnuu++c+8wKK6xQdAGy0eNbrW0LEfY0nzFjhvn+++8rWjN9/vnn7nxckzCpn3/++ctCxbJg0UUXLcqo7IX6UQREQARyRkACes4aTMUVgWYmsNJKK5nTTjvN9OjRw2mSPvjgA/P000+7CSw+4EsssYTTqjczA9VNBPJAQH01WiudcMIJpm/fvqZz584tFwZB4FxzEND79+9vFltssUyMb/W07V133eVihmD1RP3KHZzz1VdfGawLHnrooYp1x5qJ58Axxxzj3KDKpa3fREAERCDPBCSg57n1VHYRaDIC3bt3N/z547777jOfffaZm7gRHK6ShsVfp1cREIFkCaivRuOLAF54YEr+0UcfmTlz5rjAcZi4Z+Gop22J17HiiisafO4rCeho0N99911n/YT7Er745Q7cArAyqHReuTT0mwiIgAjkgUD50TAPNVAZRUAEmpIAWiX80dl6aK211nLRjTt16tSUdVWlRCDPBNRXa2u9F1980Y1vCLIbbbRRJneJiNq2LERgLVBNUE220SS459Zbb23233//iguwaNBZPMjKQkZtra6rREAERKAyAQnolRnpDBEQgRQIPPXUUy1R24l6zMSMCRqB4Jg0LrDAAi0BlaZNm2aeeeaZRPYRRmvDAkE1Gp4UMClLEUidgPpqbU3AmDV79mwncK699tpF42uQcprjW5S2pawIz+y+Uc1BvbxfOeb/jOk6REAEREAEjJGArrtABEQgkwRuv/12ZyZJgKQddtihJYr6jTfe6AT0X/3qV26PdAr/8MMPm4suusj5M8ZdGRYFdt99d3PqqaeahRZaKO7klZ4I5J6A+mr0Jgz7n6+++urOzNtHdi9MLc3xLUrbFpZbn0VABERABGojIAG9Nm66SgREIEECX375pXnsscecdmm77bYzP/vZz5wfOpGBEdAPPfRQp3nxRRgwYIDTPn377bcV/R79NdW+MmleddVVWxYIqr1O54lAeyCgvlpbK0+cOLFq//O0xreobVsbCV0lAiIgAiJQSEACeiERfRYBEUidwPjx48306dPdFjybbLJJi8/h/fff7wIE4a8Zjoa8zDLLuAjvbPET94EGnbxKabcK8yPgkw+OxHsdItDMBNRXa2vdQv/z8HhWmGJa41vUti0sd9qfNRan3QLKXwREoFYCEtBrJafrREAEEiPAXrdMWBGO8f0mONxLL71krr32WjNkyBCz5JJLthKYOS+NwEH4w6MJQ7OPL+mnn35qRo8e7UzwgXPzzTe79z179nTlw8eSreLwu9QhAs1AQH21tlYkOFo1/uekntb4FrVtayMRz1Uai+PhqFREQASyQUACejbaQaUQAREIEcCk/cgjjzQXXnihE8pHjRpl0ObsuuuuZsstt2ylPQ9d1vC3bAF37LHHOt93NOx+kojfPNr8MWPGmDfeeMMJ5HzG13TYsGFmkUUWaXhZlaEIJEFAfTU6VSxsCBBHsMs11lgjM/ufF9YkL21LuTUWF7aePouACOSZgAT0PLeeyi4CTUoAjfnBBx/sBNqPP/7Y+X/vsssubjKLcItGKQsHkeVPPPFEJ5gjoPNH2Xz5mIgjmPvXhRdeWJGKs9BwKkNsBNRXo6PE6mbChAmZ2/+8sCZ5aVvKrbG4sPX0WQREIM8EJKDnufVUdhFoYgI9evQwW221lZk5c6YTfBdccMHMmYZ37drVbLzxxk3cCqqaCFQmoL5amVH4jOeff97MmjXLLdyFY2yEz8nK+zy0Law0FmfljlE5REAE4iAgAT0OikpDBEQgEQLzzjuv04wkkrgSFQERiI2A+mpblF988YULatmtW7dWMTMIdsmOE7i8rLvuuiX3P2+bYjrfJNW23tKo2gCc6dReuYqACIhA4wnM0/gslaMIiIAIiIAIiIAINC+BBx980AwePNjss88+Lnik39nhlVdeMU888YTzP8eNp1evXi0uMc1Lo3jNevfu7bawXHHFFd1CRvGz9K0IiIAItD8C0qC3vzZXjUVABERABERABBIkcNVVV5lHHnnECd/enH3q1Klm6NChZtKkSWbvvfc2u+22mzPNTrAYmU6aHS0uueQSs/TSS2feiiDTIFU4ERCBpiMgAb3pmlQVEgEREAEREAERSJMAAdY4iKPx+eefm9dff93ceOONbrvII444whxyyCGmT58+rUzf0yxvGnnDCDN/HSIgAiIgAq0JdLBmV0Hrr/RJBERABERABERABESgVgIvv/yyeeCBB8y0adPM999/bxBG2YFiwIABpn///gbtcceOHWtNXteJgAiIgAg0MQEJ6E3cuKqaCIiACIiACIhA4wnMmTPHTJ8+3cyYMcN88803pnPnzi7gJVHRCbqmQwREQAREQARKEZCAXoqMvhcBERABERABERABERABERABERCBBhJQFPcGwlZWIiACIiACIiACIiACIiACIiACIlCKgAT0UmT0vQiIgAiIgAiIgAiIgAiIgAiIgAg0kIAE9AbCVlYiIAIiIAIiIAIiIAIiIAIiIAIiUIqABPRSZPS9CIiACIiACIiACIiACIiACIiACDSQgAT0BsJWViIgAiIgAiIgAiIgAiIgAiIgAiJQioAE9FJk9L0IiIAIiIAIiIAIiIAIiIAIiIAINJCABPQGwlZWIiACIiACIiACIiACIiACIiACIlCKwP8DjAuunYcE6mE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3" descr="data:image/png;base64,iVBORw0KGgoAAAANSUhEUgAAA+gAAACeCAYAAAChMCClAAAAAXNSR0IArs4c6QAAQABJREFUeAHtnQe8FcXZ/wcRARUVFZCIihrs2GsQe+/EXiKW5MVuosaeqIGIXaMxiSV2TWzYzYsFsFcUexdRkKKCCkYsuP/5zv+dy95zT9tzds/unvvbz+fe03anfGdndp55ynQI7GF0iIAIiIAIiIAIiIAIiIAIiIAIiIAIpEpgnlRzV+YiIAIiIAIiIAIiIAIiIAIiIAIiIAKOgAR03QgiIAIiIAIiIAIiIAIiIAIiIAIikAECEtAz0AgqggiIgAiIgAiIgAiIgAiIgAiIgAhIQNc9IAIiIAIiIAIiIAIiIAIiIAIiIAIZICABPQONoCKIgAiIgAiIgAiIgAiIgAiIgAiIgAR03QMiIAIiIAIiIAIiIAIiIAIiIAIikAECEtAz0AgqggiIgAiIgAiIgAiIgAiIgAiIgAhIQNc9IAIiIAIiIAIiIAIiIAIiIAIiIAIZICABPQONoCKIgAiIgAiIgAiIgAiIgAiIgAiIgAR03QMiIAIiIAIiIAIiIAIiIAIiIAIikAEC82agDCqCCIiACCRG4IcffjBjx451f4sttpjZYostzOKLL27mmef/r08GQWBee+018+abb5rJkyebzp07m1VXXdWsv/76pmvXromVSwmLgAi0JqC+2ppHoz+Jf6OJKz8REAERKE6gg52cBsV/0rciIAIikG8CDG/Dhw83X375pVl44YXN/fff74Tzs88+26yyyipmypQp5uKLLzbffPON6du3r+nWrZsT1hHo1157bXPWWWeZnj17mg4dOuQbhEovAhknoL6abgOJf7r8lbsIiIAIhAl0PNMe4S/0XgREQASahcDo0aPN3XffbQ455BCz8cYbm8cff9zw3Zw5c0zv3r2d8L7CCiuYXXbZxWywwQZm9dVXd38jRowwTz75pFl00UXd5/nmm69ZkKgeIpBJAuqr6TaL+KfLX7mLgAiIQJiATNzDNPReBESgqQjccMMNZp111jH9+/d32nEEboRzhPY33njD7LDDDmbPPfd0wro3ee/Vq5czcef3Rx55xBx44IFmgQUWaCouqowIZI2A+mq6LSL+6fJX7iIgAiIQJqAgcWEaei8CItA0BMaPH29efPFFs/XWW7f4kn/yySfmxx9/dL7mmLDvtdderYRzX/mffvrJvZ04caI733+vVxEQgfgJqK/GzzRKiuIfhZbOFQEREIHkCUhAT56xchABEUiBAML1hhtuaJZddlkz77zzmi+++MIwEUVAX2ONNczBBx9sllxyyZZgceEiTpgwwZ3XvXv3or+Hz9V7ERCB+gior9bHr96rxb9egrpeBERABOIlIAE9Xp5KTQREICMEiMR+yimnGIRsjnHjxpmvv/7aEAxpn332cUHhOnbs2Ka0kyZNMh9//LEzhccnXf7nbRDpCxGIlYD6aqw4Iycm/pGR6QIREAERSJSAfNATxavERUAE0iKAvzl//nj22WfNd999Zzp16mS23HJL06VLF/9Tq9enn37azJw50wnyBJYrdV6ri/RBBESgZgLqqzWji+VC8Y8FoxIRAREQgdgISIMeG0olJAIikGUCzz33nBPQV1xxRed3Xkx7Tvn/85//mG+//dadg5+6NOhZblWVrRkJqK+m26riny5/5S4CIiACEtB1D4iACDQ9AfZBf+utt8wPP/zg/NK7du1atM5Tp041aNDRtG+xxRZmscUWc3ugYxZPGj54XNGL9aUIiEDdBNRX60ZYVwLiXxc+XSwCIiACsRCQgB4LRiUiAiKQZQKvvPKK+eqrr5zZOoHjOnfuXLS4I0eONNOmTXPn7b777mb++ed352EeP2zYMJdG0Qv1pQiIQCwE1FdjwVhzIuJfMzpdKAIiIAKxEZCAHhtKJSQCIpBVAs8880yL/zn7opcyW7/zzjvNN998Y1ZaaSWz1lprtZx36623Ok263ys9q/VUuUQg7wTUV9NtQfFPl79yFwEREAEISEDXfSACItD0BNCAz5492/Tr18/06tXLFPM///77780bb7zhzOA33XRTs8giizihHNN4Jq277babWWCBBZqelSooAmkSUF9Nk74x4p8uf+UuAiIgAhCQgK77QAREoKkJzJgxo0Xwxry9lP85e6X37NnTCe/sj87nyZMnm3PPPddg7r7aaqu575oalionAikSUF9NEb7NWvzT5a/cRUAERMAT0DZrnoReRUAEmpIAvueYrSNwb7fddiUFdMzXjzvuOHPqqaea++67z2219uGHHxr2Qt93331Nt27dmpKPKiUCWSGgvppuS4h/uvyVuwiIgAh4Ah1sdOLAf9CrCIiACDQbAbZMu/32252Avs0227REZi9Wz1mzZplx48a5iO8I9EsssYQT0Hv37m3kf16MmL4TgfgIqK/Gx7KWlMS/Fmq6RgREQATiJyABPX6mSlEERCBjBBC88Tvv0qWL8ysvVzy2UuP8OXPmmAUXXNB06tSp3On6TQREIEYC6qsxwqwhKfGvAZouEQEREIGYCUhAjxmokhMBERABERABERABERABERABERCBWggoSFwt1HSNCIiACIiACIiACIiACIiACIiACMRMQAJ6zECVnAiIgAiIgAiIgAiIgAiIgAiIgAjUQkACei3UdI0IiIAIiIAIiIAIiIAIiIAIiIAIxExAAnrMQJWcCIiACIiACIiACIiACIiACIiACNRCQAJ6LdR0jQiIgAiIgAiIgAiIgAiIgAiIgAjETEACesxAlZwIiIAIiIAIiIAIiIAIiIAIiIAI1EJAAnot1HSNCIiACIiACIiACIiACIiACIiACMRMQAJ6zECVnAiIgAiIgAiIgAiIgAiIgAiIgAjUQkACei3UdI0IiIAIiIAIiIAIiIAIiIAIiIAIxExAAnrMQJWcCIiACIiACIiACIiACIiACIiACNRCQAJ6LdR0jQiIgAiIgAiIgAiIgAiIgAiIgAjETEACesxAlZwIiIAIiIAIiIAIiIAIiIAIiIAI1EJg3lou0jUiIAIiECeBN9980wwdOtR8/vnncSabubSOP/54s8UWW5j55psvc2VTgUSgGgLqq9VQSu4c8U+OrVIWAREQgawQkICelZZQOUSgHROYOHGiGTVqlJk2bVpTU+jevbtZf/31zaKLLtrU9VTlmpeA+mq6bSv+6fJX7iIgAiLQCAIS0BtBWXmIgAiUJbDKKquYPn36mC+++MLMmTOn6LmDBg0ya621lunUqVPR3+P6MggC88MPP5gff/zRvX7//ffmm2++MTNnzjRff/21mTFjhvnss8/M1KlT3WfOr/Z4+OGHzXvvvWfWWWcdM++8Gn6r5abzskNAfTXdthD/dPkrdxEQARFoBAHNEBtBWXmIgAiUJdC7d29zyimnmCOPPLKkFn38+PHmtNNOM8sss4zp0KFD2fTq/fGnn34y/CF881oosM+ePdvwh6A+YcIE8/7775vXXnvN/SHElxLav/zyS3PHHXeYlVde2Sy00EL1FlPXi0DDCaivNhx5qwzFvxUOfRABERCBpiTQwU4kq1f/NCUCVUoERCALBGbNmmWGDx9uLr30UsP7wqNz585myJAh5k9/+pNZeOGFC39O5XNYu47wPX36dDNu3Djz6KOPmieffNJ89dVXbYR1FhgeeeQRs/zyyye+0JAKFGXa9ATUV9NtYvFPl79yFwEREIGkCXQ80x5JZ6L0RUAERKASAQKnrbTSSubVV191WulCU3c+o6lGwF1xxRUTN3WvVF5+79ixo+natatbMOjVq5crG9rxX/ziF2abbbZxWvKPPvrIfPvtty3JYSr/85//3PTv3z8TdWgpmN6IQJUE1FerBJXQaeKfEFglKwIiIAIZISABPSMNoWKIgAgYJ9CiWX7sscecr3ehgQ+C7ttvv+0EYATieebJ1k6RmN536dLFLL744qZv375mjTXWMAMHDnT+5iwuoHGnTkSr/+Uvf2kWXHBBNbsI5JIALhrqq+k1nfinx145i4AIiEDSBCSgJ01Y6YuACEQigODdrVs388QTT7TSPPtEMCOfPHmy264MATdpf3Sfb9RXFg8wxUdQJ7gdWv833njDmb0joG+wwQZmueWWU7C4qGB1fmYIqK+m2xTiny5/5S4CIiACSRGQgJ4UWaUrAiJQEwHMxpdddlkXgA2BlgBt4QMNNFsNEQWdLcvwTc/ygaDO9mr9+vUzq6++urMA+PTTT502fbvttnMm8lkuv8omAqUIqK+WItOY78W/MZyViwiIgAg0mkBuBXQm6O+++64zJeUhleZBwJannnrKLLHEEvIpTbMhlHfTEMBMHH/0F154wSDMEkk9fCC00/85BzPbPGxZxkLC0ksvbVZddVVXL3ztt912W0NU5qyZ6odZ670IlCOgvlqOTvK/iX/yjMvlQEBQAoTi1pT2XLRcOfVb7QT++9//mnvuucdZ9mHdl1WrvdprqCuzSCCXAjqTdrZkWnLJJZ3ZaNqTc/xKzz//fDN27Fiz5pprOo2YOnAWb3eVKU8EFllkESfQjh492u03Xlh29iZnT/FNN93ULLbYYrkQcpnAMW5hITBq1ChXJQLKZd0KoJC9PotAmID6aphG49+Lf+OZkyNxRX73u985q6gttthC1lDpNEPiuTK3Z4tXtlXdcMMN9bxOnLgygEDuBHSCR9FR8L3ad9993apl2sIwk+5FF13UXH311eatt94y6623nllggQW0yqY+JgJ1EKBfI8yyAPfMM8+Y7777rk1qPDDxSd9ss81cn2tzQga/QFu+1FJLufrcddddZscdd3Qm8GmPYxlEpSLlhID6aroNJf7p8L/mmmvM7bff7uZ8W2+9tQsQmk5JlGuSBOhfl19+uXnllVfMnnvuqed1krCVdguBRAT0m266yU2aMd2MU7v92muvmd///vcGcxP2Qsa8NQsmRUy4f/azn7nBmQEbgYFVNkzPdIiACNROgPGDLcnYqgxt+Y8//tgqMfzRJ0yY4KK/EzGd7YfycPh63XvvvW5hYbXVVstN2fPAV2VsPAF/T6uvNp49OYp/Y7nPnj3bWXJ+/PHH5ky7W/EKK6yQifloYym0j9xQuI0bN85ZyRLsFTe1Tp06tY/Kq5apEYhdQEc4P/fcc83DDz/sIhSzZ3EcQvTUqVPNCSecYBDS//znP7uti7I0GaeOmK0inLOiOv/88xtNulO7r5VxExGgL/FQJM7DtGnT2vij42LC1mtESsfHO47xphH48GVjEZOHPwHk9MBvBHXlkSQB9dUk6VZOW/wrM4rrDKw5sZrk2XT00Ucb3AxkBRUX3WylgxKOBbAHHnjAbf+6yy67uDl+tkqp0jQbgVgF9H/961/mnHPOMfiGIlDjt8GqIuac9UyamYCffvrp5r777jPHHXec2WuvvTJpQo4f6corr+zq/eCDD7r3cS1QNNuNp/qIQBQC+JgThBF/dMaXwuPrr78248ePN5tvvnmuJkp9+vRx46NcYgpbVJ/zSkB9Nd2WE//G8L/gggvM888/b4YMGeLioCiOSGO4p5ULi+kEikNJuP322yu4a1oN0Y7yjU1Av/XWW83w4cOdmSYabvxxCIL0+OOPuxVGfElrFdLx0/zLX/5iNrN+pgTk6NmzZ2YDQi200EJu3+Obb77ZafXoyFneq7kd3euqao4JoJlAO85i3YsvvuheC6szZcoUJ7wPHDgwN8F60JrjCiPNS2Fr6nNeCaivptty4p88/8mTJ5uzzjrLYOY+bNgwFytFO3Ekzz3NHFiA+eSTT1w8HGJObbDBBgoWl2aDtIO8YxHQMek+++yzXeA2Bi0EafzD8dNA44WgzudahHRMxo8//njz4Ycfukjp/fv3j9WvPYk2JoAd+zdjAsXWG+x9nCVz/CTqrDRFIGkCCLOYE7755ptOWz5nzpxWWbIVG+MEmvZVVllFJuOt6OiDCDSOgPpq41gXy0n8i1GJ77s777zTjBgxwllsHXDAAbkJUBofgfaZEvN55B2s9fbee28X+6Z9klCtG0FgnnozYZBCOGdCzErixhtv7LRX+EIhqF9yySXuJiby+rPPPmvYvzjKcd111xn2Cx4wYIDz6ebBk/WDMh588MFOKCfyI0JDoTCR9TqofO2HAHu4YgGDfzdB17J8IHwzlrD3eTGLHOpy4YUXmpdeeqlNQLks10tlE4FqCKivVkNJ50BAY2Uy9wELwQhpuFrhbomFpI72QQBF4zrrrGMIDPjcc88V3VmmfZBQLRtBoC4NOluKnXzyyWajjTYyxx57rNMUhwVoJtBEN2dvcLYnIHAcpu/Vmnx/8MEH5tRTTzUTJ040f/zjH13HIFBDHg606CxIEPkRDux1rKjueWi59lfGkSNHusU1fKyIGZH1PoaLS/fu3Z2FCjs6FB4zZsxwYwb70uJyIvPxQkL6nFcC6qt5bbl0yq2xMn7uzGVxuezRo4c58cQTM7HVb/y1VIrFCDCXx63hkUcecUo35JmuXbsWO1XfiUDdBOrSoCN84xPOHxr0YhN7bmhMvNkW7Te/+U2kCTNmRGzZwqoVGvQ8BeGg0w4ePNhFerztttuKRp+uu/WUgAjEQIAFMEy28K8q3MYshuRjT4JxhiiqBx54YFHTQqwAiH3BJGrmzJmx568ERSAtAuqraZHPZ74aK+NvN2IisQi88847SziPH2/mU9xhhx1cHCwUjsQiwKJChwgkQaAuAX3hhRc2O+20kwuKhiBe6kCDhe8oNzbRiqs5vv32W8NAiIYMMyJWgvOmCdtqq61cYCtMh1lxY+VNhwhkjYB3v/CvWStfsfKgGcdqB+udsNWOP5e+dsMNN7idH9TvPBW95p2A76P+NQ/1UV9Nt5XEPz7+s2bNclttIZTttttu2morPrS5SQnrWKzzcHFASNf8IjdNl7uC1iWgU1s0xdUKzlHOffLJJ53vNpExWQTIoxkJD0b2ZkaA+Pe//110e6jc3TEqsAhkhABR3f/whz+4bcqKRdD97LPP3M4SBJXLk0CTEbwqhgjERkB9NTaUNSUk/jVha3PRmDFjnP8xEbx//vOfF7UabXORvmgqAsg7e+65p5NJfCyCpqqgKpMZAnUL6EnVhOBzrFYut9xybr/Bchr6pMoQR7rrr7++M81na6h33nknFybEcdRbaYhAIwhsuOGGbpeHbt26Fc2OOBkEr0RYz3oAvKIV0Jci0CQE1FfTbUjxr58/AhluU3vssYcieNePM7cpsECDVTB7orNjU9Tg17mtuAreUAKZFNC/++4789RTTznTkTXWWKNq33OuY5/kchNxNGmYpBTztaWTkUap6/21pX4v1nII6Gyxhqn+888/r6iPxSDpOxGokQB9a5999mlZ0S5MBlPEhx56yFx55ZVuwa/wd30WARFoDAH11cZwLpWL+JciU933xEN6+umnDXtgY+JcLugvc8xyc0lyZB7JnLPcnJXf+Ss25+S6ctdWV6vkz2pGFrjqYtnLce+99xpccnWIQNwEIodEJzL5fffdZ9577z2DDzo+oJh7lNJghQuMgMvWBERxX3nllYv6jnL+22+/7TReTK4R0HmwVHOwvdITTzzhhG+Co/CH5p3BjbwZ6Hgl3TPOOMNFVg/7rzKRv+KKK5wwzff8YTrL+QyECPV9+vQxF110kRukqykTAe4WW2wx8/nnn7u6H3TQQVX74VeTfuE5kyZNcit6bLFSjnHhdc3wufDeJLDg7rvvXtW9ycN3woQJziWBe7nQbYN7iGB/DzzwgFlyySXNcccdpwAxGblpmDD9/ve/d/f9Cy+80GbxDV+xf/zjH243iW233bbqBb+MVK9iMdrbfT9lyhT3DGIrPd4zWWLrm0GDBjl3h7C11ejRo82oUaPcM4XnAVqPHXfc0d0L4bG/ImSdEAuB9t5XY4FYRyLiXzs8nv1YYjHO4IdczK3Kp87Ww8x1mW/6uSivfi7K98wnmVsS8PTXv/510Xkh25/yh7DPeEUaXMt8lNdy1/qypP3arCyYW/7tb38z99xzj4uHU2zeGBf7ZnrmNVNd4mrfUulEEtBvuukmt/8jW4YxSCGon3/++QYz0tNPP90J7KUy4vu//vWv5pZbbnGD1HV2f3OE12KDHJNsH3iBLdqqFdAR7MdYHyGuRcAibS9oMTAyGPLKccQRR7jP7sP//ePGQcBnr1l/LdeHr0XoZXCs9mA/+P79+zt/+qQ16GPHjjVnnnmmi8jN6i6DPpGuKUOzH9ybd9xxh1swIngLq5rnnnuum5izVR/xAEod77//vtuJAAH9f/7nf9we9oXBDJnk+/Tgucwyy7QbtqW4Zen7fv36OX90dor49NNPW/q5LyPRVocOHWo4DyGt2Ljjz83Ta3u779FgnXfeeW6CTHwPNFlsxwmH//znP+45xKIxx8UXX2xefvlltxDLQi9WTET3/+1vf+vcIghaWk4Llqf7IE9lba99NSttJP7RWwLlDrsKMbdEIVU4PyhM8fXXX3fbgCJYV5qLMg8uZtFJmuy3/dhjjzmzep5Z/IXno+WuLSxTWp+blcWyyy7r5pss3GDxy6JNEs+TZnrmNVNdGtKfbGev6rATm8BOaAKrRQzsVi+B1UoF//znP4NFFlkksBri4NFHHw2s4FoyLc5fe+21A6vdCOyAFVhBOrCDXtHzDzvssMAKQYHVtAdWUx9YwbroeYVfUsbrr78+uOaaa4JLL700WGqppQI7oCGRt/xZATuw2y8FVmMa2EGxVRI2mFRg91sPrPDVcp0VrgM7oQusdj6wq2WB9UEK7ESv1XWVPpx11lmBXV0L7ApoYBcf2uRb6fpqfx8yZEhgHxwtdV1++eUDu3VW1fyqzSdr59HuVivm2sbfm1dffbW7NxdffPHACtdl700ruAVWgHfcaGu7QNOmin/+859dG/p7yT6kgy+++KLNeXn8gv5grWEC6mj96/JYBVdm+uXw4cNb2tK3lX+12ofgV7/6VWCtWXJbx3DB29t9byPmBlZjFFx++eXBq6++6vqfNS0Mpk6d6sbt7t27B5tssklgF9rcGL/lllsG999/f2AXXgPO49llBfWA+8DuXxtYbVgYZy7eq6/mopkyX8j2NlbW2yBWAAvstsKBXRQMrNBccU7FfNgqodxc1PqrB1Zwa5mX+eeRtfoKrrrqquCZZ54JrCBftIh2gdGNd1ZbG9hAyS6NzTffPLDbFrv5KOUqdW3RBFP4splZ2ODPgbVKCazCMpH5YDM985qpLo3qRlVp0DGbtpN3Zxq4zTbbtGjKvXbaCioGrTf+1qXMBgmkQDqY5aDN7N27tzM/t4NVmwONJiuWrFBhDu/zaXNiwRfkj6mjhedWJDE5OfHEE51Zkj8V7RqroHYy1yZ/onLaRQRjhTuXBpoYtG6sUqI1xbwI88moq2SsrHEddUJLi0Y9bIbpy1bv64cffthKu09e3hKhWNpo3P0+jjBrxMEKMG2/+uqrV20ZUa5c4XvTTrpb7k3y4cC1oNy9Sb3ZKgPtGgfa1WL3sH0ommuvvdZF4scSg/2IS616u4T0r+EE2OnhkEMOcVpTLCgK733aC3M0+jia9kpakIZXIEKG7e2+x1wUC5Zf/vKXToOF25B/LjAe4w+IGwPm/lgR8UqEf/otY/fXX39t/v73vzuLGu6DcePGtRorI6DXqTEQaE99NQZcsSch/tGQsuXvV199ZawSxM0d/dhTKhXc65jrMr9gTsGuRFhohg+064xbuB0Um3Nw7iqrrOLmwVgJ+bkT7pl837lzZ/dX6tpwXmm+b2YWzDlxebSL5c7aAbffuOb2zfTMa6a6NLIvVSWgE7kSM3N89xB6/UFUcoRODiKulxPyaCA/YUY4s5r3lgmWT4/XsPDDJMwLWuFzSr1nwAofTOYQQM855xw3QeM3Bln8Rqx22Q2O4WtYGMAMH6GOARDhfODAgXULktTV18NqtJ1gF843XOZ63uNfC2ffJkxOWQwp9jDBdOqkk05yiybl2q2e8hS7lrIgGOFXxQKM51Ls3Gq+K3Vv4u7gOXBvcl8VO2gPa03hHqYMrOuuu25RH2XMaU855RTn6zx9+nS3cFRv2YuVR9/VR6Bnz54Glwban0VBJknhA0HtkksucYtkVttacmIUviaL79vTfc9zg7gf9E3cV8LCuW8bXE5YQMX9CFPUjTfe2Gy66aYt23PSz7knmBRzrLrqqrlte1/nvL+2l76a1XYS/+pahuf9yJEj3fjCHJjFjUpHeH6H0oi5GEK+nwNz/d13320OP/xwQzsUm6NxDvNu5i+4XnItbou4fSII5uVoZhYsrqC0ZHH4f//3f93WeygV6z2a6ZnXTHWpt12jXl9RQGdCyx7e+DITeMwLJQg/rBr5CQ/CFhOkUoc142k5F810KS00gyHbWCA0shjg8yuVbrnvEU4PPfRQJ4Si/fRaUjTLaFkYGNl6hBVIJnCnnXaa8yVBw4vFACt/1fq/lytHoYBeKDSUuzbKb/vvv797eODrTlvhK4WlQLGDSS7+m144LXZOEt/xIGLFsdQCTZQ8S92bDAjhexPLiFKrzGjX/eJSuS39uF8JCmJNZs2DDz7o+Fa7UkpfoW+UeghHqbPOrUxgtdVWc3356KOPNtOmTWtzAf2fxTfGBAS7esaYNok34Iu83PdxoUDgZjGYhZdSk9nwIhx89t57b6eZ8n2O4J7ETbGuVS7wKBYUeZrkxsUya+k0e1/NGu/C8oh/IZG2n7Gww2KJBT+eF9U+931KCKhYdj3yyCOtBHSs8BDaeU6VE+qw+kKDznx2v/32K3uuzzOrr83Ignn2jTfe6GIgHXzwwbG0TzM985qpLo3uV6Ul6v8rCYIOAvNmm23WSqhGsEG4w1yQVST2BQyvlIUrwhYEYZNCBPRS56K99gIsA1K9k2cmdCeccIILHIVg5RcUrL+5m/Cx8tWjRw8XXIiBmEUBhHPrv9iqvuH6RH0fFtARGHz9oqZT6XyEcgbw7bff3pWdupd6mKDFZjWWtmmkBp06YHLKwoGfPFeqV6nfS92bWBGMHz/e3ZvWB92st956JRdawgtHuEhQtlIHE3pMmggYV8oUnmvpE6y4s+rNwg9aPTT4Sy+9tFsU2WqrrapahS9VDn1fngD3PAHAGHMuu+yyotur0e7s+kBfz5ugltX7PtwqNj6J6ycsatUTjI2xkoCiLCaWmxyzqwj9joOxhYXX8DOGNibS/0F2Fw1+t/FJSo4J4XrwPq66FKarz8Y9n5q5r2a9jZt9rKyXP3MjrJXYCQRBrJwgXS4v5ryMScwLfJBh5gQ2ZpLZd999nVVhsfkQSiXOYQ5+wAEHOA1tqTldufyzNIalzcJzgi3WtMwTsGQo56Lrryn2SgBSrIKZdxKUlGdVPYq9ZnrmZaEuvs3iam+fXiNeKwroaLRtkAun9QwLy6zqoangQJhF6xz+PVx4TE3xU2dAQuhm1bbUDcxA6M2R4xDQKUffvn2NDdTmtGlol9FokgcdiujzCKsI75Sf8/ALitM/lQmhZxPW9IQZxfWexQD+qjkQ4PN8cG8iAKCR93ypD/cmnDkwLSu1JQoPX3xV/aJNuYUjl5j9h2sE2vhS2/8hkNtAZYYtoBDmbVAyJ/Sj1Scv3C3wR0NYKGaq6/PRa30EmEixUwMPXxukpmVS5FNlkvSvf/3LbavHolY1Zov+2rRfs3jfh5kQtZeFEbTejKNMWEpZTIWvK/aefsOiGdZB5SbHNmhcSxtjAlpsAZDnAH9RjjjrEiXf9nRuM/fVPLSj+JduJdxiiNWDBU4184NSKTEOsjhItG/Gb3+gGScKOJrXYsoBzKZRJjFfHjx4cCsXU59GpdesjWFpsgizQiF35ZVXunhCPDP4K2VpGb6u8D3Ptl133dXFOmLuyUJMKfmm8Npin5vpmZd2XcJ842rvcJpJv68ooCNkIICHJ0cI5qwEAp8DAb6cQItg4s9FsCln3hzW6CKgF1tVrAUKPofsx0iQj3fffdcJ6Ajq7H1OHqz0IJxTlzjzpaxhDTocGq2xroVXHq4pdm+yRR6mZNxHHJi1Fnvw8Rt++PzR9qxKs4Ia1rpxTuGBMI8wV0yDzoOXBR/6xsknn+wGbR7sDPrkwT2IlcMFF1zg4hzYSKzGRoaN5R7nvrI7FzirFvKKcvAAhxc+ccRhiPKQou+wQIKZXrULQ1HKVs+5sCdQGJMg6uUX/nyatBdbdrH6TYyBci46/posvGbtvi9kAke02fCvRzgnXfojVg5sDVWufZhE+4U2Jki1LggkWReftvqqJzH3tVn76twaZvud+BdvH7Zu5DmBcI01Xj3zUSzneNYgpDP35GCctLsOuXkK84pw+pyDGxZxk3beeWcXFynKs9nXKM7x2KdZ72taLMLlRoiG8QorrOAWX+oRqtmPnjgpuEBisYvFVrgtw/lWet9Mz7y06xJmHWd7h9NN8n1FAR3NeOGBiaWPyI7fLsF7yt3cYTPiSquQ3kyRPEmz1pu8sMxoWMl72LBh5thjj23ZK9n7peNvjnCOuX5cefoyMFn0aYbr53/Xa20Eit2b7BnqI9NjEltO6MZNA4sNFky4jxGWK5mPYTpvt+orOgDbLVOcJQZ5EqAQM1rf7qSLIItvLCby9913n8uTezG8+FUbCWNmzJjhAu8VE0QrpclDir9XXnnFvPXWW5VOb/U79aMd0ELX81BqlWiMHxib2MmBv7DmwmcBLzQUWPWUEwD9+Vl4zdp9X8iEfodJJQcLWZUWvQqvD3+mTWibcgdjOBp07mGOSs+YcmkV/hZnXXza6queROvXZuyrrWuY7U/i37Z9WNxlzlZsQb7t2eW/QfGDRR1WXSgS/MECOVZemNCHFxaZy2CJx4GGvVZXrCTGMF/2Wl/TYhEuL8+Jm266yTEnKHQtix8+PeaOKChoSxSYKAMqzSX9tYWvzfTMS7suYbZxtnc43STfVxTQi2WOObgXbIlgWE6oRTPHgOT9bipNnsKCflibXqwcUb+jA2633XYuGjcB4ViZ9AfmmPgMM/mN29w1XI84Fx182fU6lwD3JkI3B1Hty5mRhxeOEKpLadrnpm6cGVMxDR0BX2655RYnKGN2T1wDL5yHr+chS7mw3GA7P85lBTdsoh8+v9r3mPQSnZwYDoWa4kppwIxAkJhpEaU2PEmodC11JG8sA4rVt9L1Sf9On4cxE53rrC+zH7d8vr/4xS/cIk543PG/5ek1rfu+GCPGT2KSNOpggYXFF+57JkksoNUz2QqXO4m6qK+GCc9931766twaZ+ud+LdtD+YFuEJhBYqveDVzhLapzP2GZyxxj3geeUs35sYsaDI39c9elAZo1hnXiP/E1qC1jmlJjGFza1T7uzRYhEvLswLFXBwHzyDceFnIYc5Z73yuUpny9swrV58k6xLON872Dqeb5PvIAjrBKvyWDxSMQaXcoBX2P0c4wcy33GSYwcTf3OQVVdioBAtTfPIoFCYQbDClREBnQCxXxkp5FP4erkexvAvP1+faCLByifmYN3UlWB68ix2F/ucI3ZU0fQh3PFgJ1uIfpD5t/MoR0nnoss99ufvHb/GEeT19iRXuUuX06Vd6pTxsLcVqf1QXCsrBwx/BhoBN5dxVCstBP2KVtLA/FZ6X5mcG5uOPP96tbrMo4zWtPExxayHKf62r3WnWy+ed5n3vy5DmK20adqHKoiVHmI/6aphG6/fN3ldb1zZ7n8S/dZswvyWmDAvq7GPO2OLnp63PrO4Twts+++zj4nMwbvuD2EjMXZizMA/h89NPP+2eVUSAL6cE82nk7bWZWOAeiGUUc8Ni8U/ibpu8PfPK1b+Z6lKunrX8FllARxtOJHIEZ4RZhJFyK3tR/M+pAOa+frKPYBtV2KgEAbOhv//97y6IGMHDwlHjMXfFh/iKK65wvkJxTdq9yUth/SqVNenfWZ1l1c+v5CadH+nzcGNgZhCr50FXrKwIz/7eRKNbTlBmqy0CulF32rncLgQ+L4IK8vBE4114z/MbCwMItwTfK1c3zOkRaulDmLah4a1XQKeM9JvCcvmyl3v19zmvXF9ucaFcOln+jW0gWXjjHkFAp+/j7oJFTy3MslTXNO/7LHBgYusF9EoWWlkoL2VQXy3dEs3cV0vXOju/iP/ctuBZTgwmIqkT24bF9HIKqblXln6HmxvacdzJvAIKK0v8zQcOHOjmGFh7ffbZZ866izGtGZ/JEGoGFgQkxmWRA1/0OOZyLrEy//L4zCtVnWaqS6k61vp9ZAEdQcRPhvDbqBRQjdURr9GsZvKEYIXwwhHWPNdawfB1LC6cccYZztd2nXXWcdusYRbMDYKZEYsBbJOA+fvll1/uBuNyglY47XLvEdD9QgP18wJRuWuS/u3TTz81Rx11lPPF9w+JpPMkfSamrEKzCMLDLg6+vtz4lPt7DX86tAF+scef41/xFUIjTrtQjmr8zzEjRktdbIUUIYm82UqNh2mpfMmf63nIcw4BC71G15dNr/EToF8TEZexi0WUM8880+CeU2gJEX/OyaeY5n3va8diH7EViE1CrAUC2VV6Nvhr63nlGcG47vtQMfeTcPre95OylRp70qpLuJzt+X0z99U8tKv4z20lntHEJmKrNf7QftcroDPXYFGeoGJ+txlyHD16tJt/4h7n90xHe17KXW5uKdu+y8sY1ggWng6LIFgsMudijoYMQNC+ehfoUfqh8MFdjsUtL7/4fON+baZnXhJ18byTam+ffiNe54maCSbrfjJUTJMYTg9Ahf7nlSbETJ4x52HyFKeA/uGHHzrtOBp9tsoaOnSo8wUmsjumvV5oxkSYgRLTV7TLXrAO1yvq+3A9CByWdAeupnzs946gyEDVyD8GQ6KhegG1mrJWew4r0v7eLLUNmk8rLBgThKrSfcnEHm03JmiFD2isMHw0eO7fUhN/nzf3Gpp4Hv6skjdygcSXoT29fvTRRy6aO0Hw6M9scUcQP/pAuYWUvDBK6773fLA8ItghYz0LIJiEHnnkkWbq1KmxjJ8+n2KvtCmTUfoQQnelYD8XXnihueOOO1p2eShMM826FJalPX5u9r6a9TYV/7YthB867lCMNfjL1hvol2cOweKw4go/f5gn3njjjc7CE3N6XOHYJrbS3KSwxHkaw5Jm4dnAhGcSW9rRfmPGjHGfURT5mEX+3KivLNzQdizkMKdI+mimZ17cdfHsk2xvn0cjXiNr0ImQ7QcoBN1ywmbY/xxtpve9LVcxhBu2/GD/SW+CXO78an5joohWnE7JaiRCOZpQhCQ0rfieo01GyGKixyTzrrvuclpVtsti4lfPgRDmzcjRsJZjVk8+/lqEkPDA778Pv+JKcOqpp9Y9OIXTrPY9JkCYuVcqY7Xp+fPC5vqVOIeDqVU6l/QZ2LmHEeYLV1wxq+eegXu1bevPC5fZ10Ov8RFAePvjH/9oWOXGwuGwww4zB8WwZU58Jaw/pfA9VOlejvO+p+Q8D9jKDhcRgh8yrrCbAfvBYqFAZOJ6TP4YN3kW0F9wDSnse8R+8FYzPF/K+Z/z0GYyxeKs739h+knXJZyX3rcl0B76attaZ+cb8S/eFiy6s80ZO0Xce++9bkvOeueEaFoxh2Yf7rCAiKk0c2Cs+w488MDIwVeTGMOqmU8WJ1fdt0mx8LnTbrizYV3Ftp+4LbA4wpz//PPPd24FzOu8ks5fV80rmnMscJErNtlkEydTVHNduXOa6ZnXyLp4pkm2t8+jUa+RBXQmW16wqmTOwaQYLToHGs1yk6dwhVdaaSU3oUawRvihM1XSSoavD7/HvJwJOvtZIpAzOWMPRj9pZKKGjxHnnHTSSU6jyfVcR2RNFguY0BdqTcN5VHrvNVxoqr3/caVravmdqPT41xNcBFN6VgyZtBabjNKGLLA00xF2Hwjfp8XqiGmZ11yXM3flWh6WN9xwgzNLKxasJWwhAWvfP4rl679D0OA8BHvKkvRD0Ofbnl4R3Fh8Y29S2pCosezXTp+udTzJIr+07ntY4EuJ1mDQoEFuW0HuZRZweUUg9ou5tXDDGuZPf/qTs1whHSwfmCh7jRLfjRw5suUZU2krJKIx486y3nrrOauhwjIlWZfCvPS5NYH20ldb1zo7n8S/fFswvv31r391C49YC9VrfYUwyNZpLBh6VztKQKAxDuZmO+20U8s81X1Zxb84xzDKQp1ffPFF57Z0zDHHmH79+tUkyJYrelIsyJN5PHN+3K7QcPtnP/VgroZSDqsInh21COgoblDA7bXXXhVjD5Vj4H9rpmdeo+vSiPb27dSo18gm7tzYXotRThDBFxFTQgYfjmr8z32l8Q1BmKWBEW79Fm3+92pfWRxg5WzEiBEuLYRwJumF+04z4cPk1Q+8Pn0WB1hhI4Kn19L436K8ejN/XAK8+X6U66s9lwUFtvBgMYLJaOFWctWmk9fzWIzgvuGg7bzVQmF9GFBZ9fRtyoPIC+uF5/L51ltvdWmhEfQLO+HzuE8RsDnK9YnwNV5A5DoWVsrlH75O76sjANe//OUvrh/gnoCZIhYj9MFaHsTV5ZrOWWnd94zxd955p1u4ImAo9zQ+fgjnHEwy/bOiFjL4Yd58882GuCf42TMOs6DlD77HVcUvApRbaGMbTbRTQ4YMccFNC/spE7Uk6+LLrNe2BNpTX21b+/S/Ef/KbYAyCh9jTM/DVjuVryx9BoqoUnFQ2NINodLPE0qnMveXuMdjrKAQ+Im9w37hLJBiZZHEETcLX0YUK1iYsRgS5onm2z83mP8XPg/89eVemffxzGAeifCPpUW9RyOfeXHfL4V1b2RdfN5JtrfPo5GvkQV0tA9oojkwPeQmLTxYtcKH+7XXXmvpBAjoXvNReH7hZybTPg+CeRXLo/AaPlMeJnIMoOwxjYkQ0TAZVDBBwayaTskDqfBAQ04ETcxgvJDHOR9Z/1UCyz388MOuPpjt48/uO3dhOoWfEb78+bArJuAVXlPrZ8pI8DfKxiSZoE0MTsXqW2seWb6O9vOB4R5//PFWk3lfblj87W9/c/cDmkcegKwQhyf+/lxe+Y2HE6bRxA8o9sDkOz/Al1oUCKfJ+/B5vG8vbVTIIanPtBnmg1jhYLWCJnbNNdcsak2SVBkalW5a9z1CLZZR4UA7t912mzPZRGDH7D08lkblwfOD8csvXmGG6NNj4ZcAn1g/oRVn0aXU8whXKRYrN910UzfG+zTC5fnggw8SrUs4L71vTaA99dXWNc/GJ/Gv3A5oW1HiMC9FKPOKp8pXlj6Dxctf//rXbVwoGTsR+KJabcY9HqPo8S6tWAkicLH9W60Ks9IkjFvIjZOFzwt54PDDD2+jIaceCNbIJJViafm0Cl9Jm2cOz79SlqqF11T63MhnXtz3S2HdGlkXn3eS7e3zaOirFQwiHdaHMbCRLAN7YwdrrbVWYBshsAJhSxpWoA6sSXhgteCBHYCQhAMrNAXvvfdeYCdaLeeVe2M7TmB9wwM76Qqsn05AntUcdgAN1l577cB2mKBv376BHUxd/pTBDnaBDQYX2FXBwApjbZKze1gHds/LwJrTB1bgarmOa/nMtdSJclnBP7ATxzZpFPvCBqULrM+LS88GpAjswF7stFi+g7tdAGgpu10xDGwnjCXtPCRiLSYCO2l39xv3HO/tQkVL0bmvaAPrKxTYxYzACnCBDZTn7g0bUTWwD6GWc7lXbVC4YMcddwysFYVr71L3r4166+4b7hUrBAZ2lb0lnVJvOM/fZ1xvhfRSpyb+vdU0B9b9JLDm4K0YJJ5xQhnQtlZwdOOHDUgY3HLLLYH180sot/STTeu+twufbly3C6gOgjVpD+ye8oFdrAps9OHAWqbUBcdOhANrceT+rPYmsFoP10+sRURgrSECGyk+sAtogXXrCeziqzvPTrxankf0V7tYG+y3336B3T7TlTX8rAoXjmcMz6ik6hLOq5736qv10NO1hQTa21hZWP8on5nz2a1b3VjDM7vUWBIlTcZuG6ej1VzVumEFjHFRj7jH4xNPPDGwWuGW+STzG6t4S2yOECcLz876IwdWYdhK9uC5wBzQLro4GcYuQvjTI70ed9xxjo8Nihobk0Y+8+K+XwrhNbIuPu8k29vn0cjXyD7oaKHRRrC6h8kgZuGY/uCTw2oSGqvN7H7DaHG97zWaq2r9z+0g4LQkBHPgehz+q12x43xWhdCQsDqJObmF6TTwpIEmG2267aBk0+pgNQ1tPSuF1IXrWTVFO4qGE7NoNPmkg7aG+lVzePN2NLtw8pYB1Vwb9Rx8ziknFgRoh+0A4qwGoqaT1/NZDT3ggANcm2Hqcumllzr/Ve4/zF9Z0cOc/YgjjnAuFwQI5F7Az+qyyy5zUajR0nFgOotpNNuh2IWbFs18MTbESPBm09XeF/48+pHX+hdLW99FI8B4gfUOfmWMA7i1EHk/ScuVaCWM/+y07nt2geDPHzwPGH8YMwkOF1UD5NPxr0QwZpshIhvjz07gTiyDxo4d6/qMFbqNnTA7CwnGb/owZpg8fxjDrcDtngcE72G/XQLo+X7q8/CvPNf480fcdfHp6nUugfbYV+fWPv134h+tDZhPEgiTOD9s2WkXI9u4S0ZL0TgNLvM2NLrMXfGFHjx4cE3pxj0e77///m7OxM5HmKBjwo3roJ+7RK1rpfN5jsXFwufF86HwwLQby1jm9ZW25Sy81n/GsguXK+bzzA/jml808pkX9/3i2fjXRtbF55lUe/v0G/0aWUCngGxlw+QIf26EYu9zyMQIM2B+t1qLFtP0Ur675SqLic/111/v9tVFyGXyVMw0MZwGPthM1Jgg8ufNjhHC/B8DTTEhGbMi/LYZfAqvJw+uR9inU+PDjlBVzYGwjPm01cQ630fSTurA3PS8884zRGpmsMN0J66BI6kyx50u9wlCOlH6uW8w+bcrs87PG4GcPzoxwgP3B/uaWqsLtxCEXxICPNvAMbjgd4bpUqWAMJzPfp4sTiHUc6+UO1jkoc9wHg9k2sjfq+Wu02/lCWDKTERxzJzop1YD4ATFKIuD5XPI7q9p3PdhGoy7mH4SkdhaVhXd7SB8fjXvmUCwAMxiLQsuuAsx9uKfyTPGmybyXGDbIvrxSy+95M6jz9N3Cd7DKy5O1Y69SdSlmvq2p3Pac1/NQjuLf22twMIjC4YEd8OvuTCeUS2p4gp07bXXurku7li1RhQP5x3HGMb2w8RgQhjlGYovOnPLJI8kWBSWF7dFnlPM56O43obT8e6kzBOReUot/IavqeZ9Mz3z0qpLIec42rswzUZ9rklAZ6KD8ELQBbTC+ONwg6KlZJUNQQefPoRdhJcddtghsqCIEMVEDz9qJn50pEoCOufUeiAkIdTFeaD1YfURgYyJYhyDebnyofVn4treD78yyASegZjJOoMxgja/hSfqPHiIDcDDiNgJPNhYwPH3cjWCM9xZHCE+ARpEFmTIr9S1POS4JzgQKootGLX3Noxaf4Q3YkUwXtCGaF4PPfRQF1m1VDtEzSPr5zf6vg/zIOiij9rO4iplgTtWR7QHz4Va2oGou1gDETiUfswzgMVRFiDD6aHdGjBggJvcsvhF/yNPzo06eUqqLmFe7fm9+mq6rS/+tfPH35g/5nXWzN0tHlaal1bKjbEMKx/mBMwFwvOTSteW+j2OMYx5DYub/mCLOcZjLEuTOpJgUVjWZ555xs3RyIv5V9T249nCAg1zSxZs4p7XN9MzL426xN3ehek18nPVPQ2hgxsbzRRB3BB2uLERwAsPgkugSeRGZquIcqaFhdf6z3QegnIwELJNEuba5aL0+uuy9EoUe0yCEBRLbe2TpfI2W1mYoPNXzcEgW89AiwBBezP5QUgvd8/7QH6Ui+uiPiCqqU+Uc/wDl9ew0BMljTTPZWJz9tlnuz1qeWhi0v673/3OtUEck50061ZL3o287335mLCwwFW4IIu2CQEdDXet/Yv7kr1rKx20tV+kqHRuud+TrEu5fKv5TX21Gko6pxQBjZWlyFT3PfNSLEcxSb/77rvbBBWuLpW2Z7GIGKe1YxJjGGbhzOf9GNS2FvF8EzeLcKmQSZApeCax0MLzKuocAWsu3KzKbdkZzrOW9830zGt0XcK842jvcHqNfl+VvTXCOeaiTHp/+9vfuu2LvFl7YYH5HlNxJsqsBuLHUuvEjIEQE2D8xvH5QYOSlwNBDc0/1gVEAMdPOY/CT154p11OG7DKxTygjV955ZUWDXmxcmGGy0QJs1u0fmlr0LFWYaUc0zpWzfN0MAATQ4DtuHBPwOoGM3dcWaJqTvNU7yyVlcXYxx57zGkl0ATh7sGkh3scAZ3F3Ly0Rdbror6apTs/X2XRWBlPe+28887O5RLFEdZwcM3SkcQYxnyeeQuKh7zNEcJtY4NBGxYa6vE/x5IAmYTFCgT8vM/rk7hfwszTfB9He6dZ/qoE9NGjR7sAPQQVwYzXm20XKzgTMlaY6AAE42LCXOuKGwKMjWjpBHyEfgK45eVgQWH8+PFuhZUBnZVXHc1LwO4a4ALK4dvO6nWpBSxMfgl2xcINvvLlNO2NokUfvfzyy91iQd4evuxR/49//MPtTwvLoUOHOrO1WsecRjFvpnwY53zwTQR0P9YxgaUdcD1KexGqWt5Zr4v6arUtqfMKCWisLCRS22dcOxnnEGzGjBnjFiZrSymZq5IYwzCZx1yZWE1RNc7J1LK2VAv9kaM+l5i3sT888YMGDRpUdyDU2moR71VJ3C/xlrD21Opt79pzjufKqgR0gm2hEfYrhaUmXETJZu9hzsXnGs1xPRGqWZlilWqrrbZyEXkZJDBNyfrhNUe8EuSIAT3Pg1rWeWehfAgiRCBlX2bMn+x2bm2EdBat2LuZIGacx76faBfTPrBwibrTQtplJn8mRwRF5AFDLAH2Omev66gP3SzUJc9lwP8b5ozXyy+/vNOwoG0h8NGQIUNyNf5lvS7qq3nuKemVXWNlfOyxBiLOBguRLMajXc7SEfcYxjz2qquucgqIeubzWWCEchGLYNquFv/zJ554ws03cPMlin8zKALivl+y0M6+DPW2t08nrdeOZ9qjUuZsP8aNyQ190EEHGbsPuDPPDZt2oF0/+eSTnfCBAI8mCzPTem9gOhJREtn2Bs0821xkPSrz1Vdf7UxuCY6HEJb18lZqf/1eHQHaGVNxHtgPPPBAyxaBrLQjtNs9jJ3fGlGpTzrpJHduvf2jupI131lY8sAQrkyY2FqNrbRY8AiPS1mvOVu1sPDIwz7tWAS1ssLnncUnXDvQpLNqjZYByyF2r0CozEubNFNdam3PuK9TX42baLT0xD8ar2rOJnAlc1KUUszz+JwVJUzcY9htt93m5vVYxObZpBsFI3IJJu64CtWiIDn33HPd8+2YY45x1rF5szgsdm/Hfb8UyyON7+Jo7zTKHc6zqiBxAwcOdMF3iHJOdGQE5vBgxASTCTJaE4R3bnw6QFzCBwsDJ5xwghk2bJjTyhx//PGZ0DyGQfr3sMBcmAAS+OzneUDzddJrdQQQQvDjPuWUU9xD++233zb8IUQyCNJvCGZG3+hrTeLj6h/Vla55ziLIHts8sjrKThHsfc3WW3lb3UeYZRsb9lH11kl5bCUmKWw5RNAd9vIl2NEuu+zidjbIW5s0U12ycC+pr6bbCuKfDH8CFiOYX3jhhW4xnoX5LFjDUds4x7DnnnvOXHPNNebwww9viS2SDNHkU8UfmR2mavU/5/rHH3/czTOwgPSuXMmXPNkc4rxfki1ptNTrbe9ouSV0tp0YVjysSUhgtcKBNTUPbJC4wJr1BI8++mjw73//2322kagD65MT2H3Lgw8//DCwk+aKaUY9we7FGFiBN+jXr18wYsSIgDJl7Zg0aVJgJ9uB3YIusKurmSxj1pg1a3msK0YwZcqUwG43GFgNRmC3oArsZCngex21E7CRwoPf/OY3gZ0MEZknsNHBHVv70K090c5C76YAABU5SURBVJSuvOiiiwIbUC2wu2MENjZBSqWIL1vqYBcdAmsxksgzIL6SVk6pmepSubbJnKG+mgzXalMV/2pJ1XaetRoNrE92YLdoDawwUFsiCV5V7xhmgzIH++23X2Dd8ty4bv2uEyxt8knbXXYCa87t5g02HkPk+bl1WwzsgnNglZCOR/IlbmwO9d4vjS1t5dzqbe/KOSR/RlUadPwL8bnBDBOtFVtMsKUOGkCCYmH6wj7QmLTzOQlzRvwk0EizIjx8+HC37Q5+IKz+ZOHATwftKOZkRJGWL2wWWiW9MmCuTOR+HfERsA8Qc84557ggewThIzYF1jRYI4QteuLLMbmU3nrrLXPdddc5awq7oNcU1hQ8D9jmrBmOZqpLGu2hvpoG9bl5iv9cFkm9Y4chts8dNWqUQdOMO0+W4p/UO4Yxtz7qqKOMVYrlyk3TKvPc8xSLhvC8gKCl7ASFpde6664byaUMrTvb6BIkjr3PsYhstqPe+yUtHkm0d1p1aZNvlDUAtFRoAa3ZbmD9DZ1m0PpzBHayHDRqdY28Bw8eHFhf9MD6/2RGU2O3egpsoK3ABskL0PY3ikeU9tO5IpBnApdeemlg3QQC+9AN7EM2sOZmgV0Yy12VsKiw/tmBncwFNgJ9YB/6uauDCiwC5Qior5ajk/xv4p88Y3Kwi6yBXZR0llxYDzXbkTfLNBv7J7ALJc6S9ZNPPmmZh9tA14ENYOrmDhdffLGTWaK0lY2rEthgz26Ob924WtKNkobOjZ9AUu0df0lrSxHfx9wdmAufccYZgY0sGbmjJVHZadOmBTaCd2CDaTSFKVASjJSmCNRDAHMlq7EIbEC4wG73EtggZAEmeHk7Xn755cD6LgbW0siZR7LgmLdJUN6Yq7yNJaC+2ljehbmJfyGR5D5/9tlnwe677x7YgKXOtSe5nJRyNQR22203t/Bt/cMDa6Xmnq2TJ092bcR3NlZNYHd9ifzMtQGqg80228wtqNsgwNUURec0gEBS7d2AoleVRVUm7m3U7il/wVY+bN+DGVcWAjVgSoMpEPswEyApCRP/lJErexFIjcCTTz7p3FqsP7+LCM52akTCz0LfrxYKJnIjR450QYWefvppt9ULW1H27NmzlRletenpPBHIIgH11XRbRfwby58gwAQvZt7HbhU60iXgXV5xf/v8888NO1DdeOONLoA1rrgEuWY/97DpezUlxg2NLXK5Nk/zjmrqludzkmrvrDDpgBiflcKoHCIgAiIQJkAUfBa/iJ7KwhfCObtEEJMiLwthbMXD1ov4Kr7zzjtuYZGys03P1ltvHckXLsxG70UgSwTUV9NtDfFPl79yT5+AtVBzUfWtVashLhQCHDuJDBgwwMV7YTs8tmXV0RwEmr29c6lBb45bS7UQAREoR2Dq1Kku4CIaZ7ZTsztImAMOOMAFIsu6cG5jULjVe+sjZQhOQ/BIAmv69VAC1fDnV4DLcdBvIpB1Auqr6baQ+KfLX7lngwDPVLTcM2bMMNYU3QXtI3Bpjx49miIQazYoZ6cUzd7eEtCzc6+pJCIgAv9HgIfrmWeeaR566KEWc/DDDjvMsAIe1TytUVARyjHDf+yxx8zo0aPNe++9Z2ygGsNqPr+Fj1133TV3+7aHy6/3IuAJqK96Eum8in863JVr9gigHUcY509H8xNo9vaWgN7897BqKAK5IoC/9nnnnWdGjBhhZs6caTbZZBNjg/CY5ZZbLhPmaWzxxtYe/NkANGbChAnGBp4xNnil+4w2a8qUKcbued+iMQ83AFu07LTTTm5LyvD3ei8CeSOgvppui4l/uvyVuwiIgAgkRUACelJkla4IiEBNBOxWheb66693QV4wCScAD3uQ2sjtNaVXy0VovJn88jd79my3fyp7oHrTOYRv/thXFYEdLRaLCQSurHSw4MDe7fKFq0RKv2edgPpqui0k/unyV+4iIAIikBQBCehJkVW6IiACkQkghF922WVm4sSJLWbhzz//vBk7dmxDg8KxMMAfgjp/+MAjrBN4htd6jj322EMRf+sBqGszQUB9Nd1mEP90+St3ERABEUiSgAT0JOkqbREQgaoJPPvss+bss892vtthIXj69OlVp5H1E5daaikzcOBAF7wm62VV+USgFAH11VJkGvO9+DeGs3IRAREQgbQIzJNWxspXBERABDwB9ixlC7Vx48Y5bbX/vtlet99+exfAJquB7pqNt+oTPwH11fiZRklR/KPQ0rkiIAIikE8C0qDns91UahFoKgLzzTefWX/99c0yyyxTNLBas1R28ODBhiBxOkQgrwTUV9NtOfFPl79yFwEREIFGEOhg/SyDRmSkPERABESgFAH8vIl+TpC1Zh6SevXq5czbs76Pe6l20vcioL6a7j0g/unyV+4iIAIi0AgCEtAbQVl5iIAIiIAIiIAIiIAIiIAIiIAIiEAFAvJBrwBIP4uACIiACIiACIiACIiACIiACIhAIwhIQG8EZeUhAiIgAiIgAiIgAiIgAiIgAiIgAhUISECvAEg/i4AIiIAIiIAIiIAIiIAIiIAIiEAjCEhAbwRl5SECIiACIiACIiACIiACIiACIiACFQhIQK8ASD+LgAiIgAiIgAiIgAiIgAiIgAiIQCMISEBvBGXlIQIiIAIiIAIiIAIiIAIiIAIiIAIVCEhArwBIP4uACIiACIiACIiACIiACIiACIhAIwhIQG8EZeUhAiIgAiIgAiIgAiIgAiIgAiIgAhUISECvAEg/i4AIiIAIiIAIiIAIiIAIiIAIiEAjCEhAbwRl5SECItDuCPz000/trs6qsAjkkYD6ah5brfoyq32rZ6UzRUAEskFAAno22kGlEAERqEDgn//8p9l///3NiBEjzOzZsyucnd7PlO2KK64wgwYNMhMmTDBBEKRXGOUsAikQUF+NBv2///2vueCCC8wBBxxgnnrqKfPDDz9ES6CBZ+elbUGisbiBN4ayEgERiJXAvLGmpsREQAREIAECr7/+urnsssvMO++8YxZYYAGzxRZbmC5duiSQU21Jfvvtt2bixInmueeeMyNHjnST7E8++cScdtpppk+fPqZjx461JayrRCBnBNRXozfYww8/bK688ko3hqy55pqGv06dOkVPKOEr4m7bH3/80YwZM8asvfbapnv37qZDhw5110Bjcd0IlYAIiEAGCEhAz0AjqAgiIALlCcw777yGyRzCbpaEc7RdLBxMmzbNdO7c2Sy99NLm448/NpMmTXLlpczSoJdvW/3aXATUV6O353zzzee05iussILZaKONDJ+zeMTdtuPHjzdnnXWWOfroo80uu+xS16KrxuIs3jEqkwiIQK0EJKDXSk7XiYAINIzAMsssYzCt5FhxxRWdMNywzMtk1KNHD7dgwIS6b9++hs+Uc+zYseb7778vc6V+EoHmJKC+Gr1dEcpvuukmJ6CussoqmdSeU6u42/bLL7807777rrMcmDNnTnRwoSs0Fodg6K0IiEDuCUhAz30TqgIi0PwEunbtajbYYIPMVRShfO+993YTasqIiebCCy9s5plH4T0y11gqUEMIqK9Gx7zIIouYAQMGRL+wwVfE3bY+eJt/rac6GovroadrRUAEskZAAnrWWkTlEQERyA0BNOdZNUfNDUQVVAQaQEB9tQGQU8xC7ZsifGUtAiIQOwGpeWJHqgRFQAREQAREQAREQAREQAREQAREIDoBadCjM9MVIiACDSAwffp0M2rUKBdwbckllzRbb721WWihhWKJ9NuA4isLEWg3BNRXozU1kcafeOIJ53+N5nedddYxq6++eiZ9z9W20dpWZ4uACIhAHASkQY+DotIQARGIlcD7779vjj32WDNu3Di3l+3w4cPNkUceaaZOnaqo6LGSVmIiUB8B9dVo/ODFWPbAAw+4nR7G2G3G+HzFFVeYb775JlpiCZ+ttk0YsJIXAREQgRIEpEEvAUZfi4AIpENg8uTJ5g9/+IMLCrftttuaBRdc0Fx11VXmnnvuMdtss43Zc889DcGKwgdR0++44w4zc+bM8NexvCfg2+abb2623377urYBiqUwSkQEMkRAfTVaY7z66qtm2LBhZsMNN3S7P/Ts2dP06tXLHHXUUeb88883AwcONKuttprp2LFjq4TTGN9qadtWhdYHERABERCBmglIQK8ZnS4UARFIgsA111xjunXrZgYNGmSWWmopM2vWLKdp4hWNDnuLFx5Tpkwxzz77rPniiy9i17AzWWZ/82L5FpZDn0WgPRFQX62+tb/++mszdOhQg7vOHnvsYfr06eN2e+jXr59hf/GPP/7YvPnmm24byUIBPY3xrZa2rZ6GzhQBERABEShHQAJ6OTr6TQREoKEEJk2aZO68806DSXvv3r3dBBZfTYRzjuWXX76onyZbsKGB+uGHH2IvL1unUZZCrX3sGSlBEcgRAfXVaI11ww03uAXE008/3QnpfivGCRMmtCz+denSpWiMjUaPb7W2bTQiOlsEREAERKAUAQnopcjoexEQgYYTQIu0xhprtAqYdNtttznfTIRkJqrFtjVbfPHFDX86REAEGkNAfTUa5xdeeMEcfvjhbTTkzz//vPnuu++c+8wKK6xQdAGy0eNbrW0LEfY0nzFjhvn+++8rWjN9/vnn7nxckzCpn3/++ctCxbJg0UUXLcqo7IX6UQREQARyRkACes4aTMUVgWYmsNJKK5nTTjvN9OjRw2mSPvjgA/P000+7CSw+4EsssYTTqjczA9VNBPJAQH01WiudcMIJpm/fvqZz584tFwZB4FxzEND79+9vFltssUyMb/W07V133eVihmD1RP3KHZzz1VdfGawLHnrooYp1x5qJ58Axxxzj3KDKpa3fREAERCDPBCSg57n1VHYRaDIC3bt3N/z547777jOfffaZm7gRHK6ShsVfp1cREIFkCaivRuOLAF54YEr+0UcfmTlz5rjAcZi4Z+Gop22J17HiiisafO4rCeho0N99911n/YT7Er745Q7cArAyqHReuTT0mwiIgAjkgUD50TAPNVAZRUAEmpIAWiX80dl6aK211nLRjTt16tSUdVWlRCDPBNRXa2u9F1980Y1vCLIbbbRRJneJiNq2LERgLVBNUE220SS459Zbb23233//iguwaNBZPMjKQkZtra6rREAERKAyAQnolRnpDBEQgRQIPPXUUy1R24l6zMSMCRqB4Jg0LrDAAi0BlaZNm2aeeeaZRPYRRmvDAkE1Gp4UMClLEUidgPpqbU3AmDV79mwncK699tpF42uQcprjW5S2pawIz+y+Uc1BvbxfOeb/jOk6REAEREAEjJGArrtABEQgkwRuv/12ZyZJgKQddtihJYr6jTfe6AT0X/3qV26PdAr/8MMPm4suusj5M8ZdGRYFdt99d3PqqaeahRZaKO7klZ4I5J6A+mr0Jgz7n6+++urOzNtHdi9MLc3xLUrbFpZbn0VABERABGojIAG9Nm66SgREIEECX375pXnsscecdmm77bYzP/vZz5wfOpGBEdAPPfRQp3nxRRgwYIDTPn377bcV/R79NdW+MmleddVVWxYIqr1O54lAeyCgvlpbK0+cOLFq//O0xreobVsbCV0lAiIgAiJQSEACeiERfRYBEUidwPjx48306dPdFjybbLJJi8/h/fff7wIE4a8Zjoa8zDLLuAjvbPET94EGnbxKabcK8yPgkw+OxHsdItDMBNRXa2vdQv/z8HhWmGJa41vUti0sd9qfNRan3QLKXwREoFYCEtBrJafrREAEEiPAXrdMWBGO8f0mONxLL71krr32WjNkyBCz5JJLthKYOS+NwEH4w6MJQ7OPL+mnn35qRo8e7UzwgXPzzTe79z179nTlw8eSreLwu9QhAs1AQH21tlYkOFo1/uekntb4FrVtayMRz1Uai+PhqFREQASyQUACejbaQaUQAREIEcCk/cgjjzQXXnihE8pHjRpl0ObsuuuuZsstt2ylPQ9d1vC3bAF37LHHOt93NOx+kojfPNr8MWPGmDfeeMMJ5HzG13TYsGFmkUUWaXhZlaEIJEFAfTU6VSxsCBBHsMs11lgjM/ufF9YkL21LuTUWF7aePouACOSZgAT0PLeeyi4CTUoAjfnBBx/sBNqPP/7Y+X/vsssubjKLcItGKQsHkeVPPPFEJ5gjoPNH2Xz5mIgjmPvXhRdeWJGKs9BwKkNsBNRXo6PE6mbChAmZ2/+8sCZ5aVvKrbG4sPX0WQREIM8EJKDnufVUdhFoYgI9evQwW221lZk5c6YTfBdccMHMmYZ37drVbLzxxk3cCqqaCFQmoL5amVH4jOeff97MmjXLLdyFY2yEz8nK+zy0Law0FmfljlE5REAE4iAgAT0OikpDBEQgEQLzzjuv04wkkrgSFQERiI2A+mpblF988YULatmtW7dWMTMIdsmOE7i8rLvuuiX3P2+bYjrfJNW23tKo2gCc6dReuYqACIhA4wnM0/gslaMIiIAIiIAIiIAINC+BBx980AwePNjss88+Lnik39nhlVdeMU888YTzP8eNp1evXi0uMc1Lo3jNevfu7bawXHHFFd1CRvGz9K0IiIAItD8C0qC3vzZXjUVABERABERABBIkcNVVV5lHHnnECd/enH3q1Klm6NChZtKkSWbvvfc2u+22mzPNTrAYmU6aHS0uueQSs/TSS2feiiDTIFU4ERCBpiMgAb3pmlQVEgEREAEREAERSJMAAdY4iKPx+eefm9dff93ceOONbrvII444whxyyCGmT58+rUzf0yxvGnnDCDN/HSIgAiIgAq0JdLBmV0Hrr/RJBERABERABERABESgVgIvv/yyeeCBB8y0adPM999/bxBG2YFiwIABpn///gbtcceOHWtNXteJgAiIgAg0MQEJ6E3cuKqaCIiACIiACIhA4wnMmTPHTJ8+3cyYMcN88803pnPnzi7gJVHRCbqmQwREQAREQARKEZCAXoqMvhcBERABERABERABERABERABERCBBhJQFPcGwlZWIiACIiACIiACIiACIiACIiACIlCKgAT0UmT0vQiIgAiIgAiIgAiIgAiIgAiIgAg0kIAE9AbCVlYiIAIiIAIiIAIiIAIiIAIiIAIiUIqABPRSZPS9CIiACIiACIiACIiACIiACIiACDSQgAT0BsJWViIgAiIgAiIgAiIgAiIgAiIgAiJQioAE9FJk9L0IiIAIiIAIiIAIiIAIiIAIiIAINJCABPQGwlZWIiACIiACIiACIiACIiACIiACIlCKwP8DjAuunYcE6mEAAAAASUVORK5CYII="/>
          <p:cNvSpPr>
            <a:spLocks noChangeAspect="1" noChangeArrowheads="1"/>
          </p:cNvSpPr>
          <p:nvPr/>
        </p:nvSpPr>
        <p:spPr bwMode="auto">
          <a:xfrm>
            <a:off x="304800" y="304800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" descr="data:image/png;base64,iVBORw0KGgoAAAANSUhEUgAABGQAAAN0CAYAAADyBf7QAAAAAXNSR0IArs4c6QAAQABJREFUeAHsnQm8XdPZ/58kMieSSMggJchQGZCEIBOighgSY7R0QryKtv6KV4k2+hYVRbVFlVKlNYvQinkmiYhEIkEmkZBZZpGJ/d+/pfs699xz7z3n3n3O2Xuf7/58zudM+6y91vdZ96y7nvM8v6eO5x/GAQEIQAACEIAABCAAAQhAAAIQgAAEIFAwAnULdiUuBAEIQAACEIAABCAAAQhAAAIQgAAEIOAI4JBhIkAAAhCAAAQgAAEIQAACEIAABCAAgQITwCFTYOBcDgIQgAAEIAABCEAAAhCAAAQgAAEI4JBhDkAAAhCAAAQgAAEIQAACEIAABCAAgQITwCFTYOBcDgIQgAAEIAABCEAAAhCAAAQgAAEI4JBhDkAAAhCAAAQgAAEIQAACEIAABCAAgQITwCFTYOBcDgIQgAAEIAABCEAAAhCAAAQgAAEI4JBhDkAAAhCAAAQgAAEIQAACEIAABCAAgQITwCFTYOBcDgIQgAAEIAABCEAAAhCAAAQgAAEI4JBhDkAAAhCAAAQgAAEIQAACEIAABCAAgQITwCFTYOBcDgIQgAAEIAABCEAAAhCAAAQgAAEI7ACC3Ah4nmfr1q2z9evXW/369a1169bWoEGDco1s2LDBNm7caFu2bLG6detas2bNrEWLFlavXr1y5/EkdwLwz50Zn4AABCAAAQhAAAIQgAAEIACB6BHAIZOjTebMmWOTJ0+2mTNn2pdffmlDhw61/v37W/PmzZ0DZuHChTZ9+nTT/cqVK23btm3WsWNHGzJkiPXq1csaNmyY4xU5PZUA/FNp8BgCEIAABCAAAQhAAAIQgAAE4kqg3hj/iGvnC93vVatW2f/+7/+6y/bs2dPuvvtuu/fee23vvfe2Dh062BtvvGE33XSTrVmzxrp162b77befi6TRa88++6wddNBB1rZtWxc1U+i+J+F68E+CFRkDBCAAAQhAAAIQgAAEIAABCIgAETI5zIP777/fpSldeOGFLlXp+eeftwcffND+/Oc/OyfME088YXpv0KBBZWlMiqB5/fXX7YUXXrC//e1v1rVrV2vZsmUOV+XUgAD8AxLcQwACEIAABCAAAQhAAAIQgEDcCeCQydKCX3zxhT3yyCN27rnnWtOmTd2n9NpXX33lUpjWrl1r119/fTlnTNC0UpakHzNjxgzbunVr8DL3ORCAfw6wOBUCEIAABCAAAQhAAAIQgAAEIk+AKktZmuj999+3TZs22cEHH+x0YKQNM3fuXNu+fbuLhrnssssyOmPUvLRk5LiRU0GitBy5E4B/7sz4BAQgAAEIQAACEIAABCAAAQhElwAOmSxtIwHfs846y9q0aWN16tRxor1Llixxwr7Dhg1z4r6NGjWq0NrmzZtt/vz5Ttx3r732cilPFU7ihWoJwL9aRJwAAQhAAAIQgAAEIAABCEAAAjEiQMpSlsY64IADTLfgmDRpkquqJOfMyJEjy9KYgveD+1mzZtny5ctdhEy/fv2oshSAyfEe/jkC43QIQAACEIAABCAAAQhAAAIQiDQBImRqaJ7AIdOqVStXTalBgwYZW5KYr6JkVO56wIABOGQyUsr9RfjnzoxPQAACEIAABCAAAQhAAAIQgEB0COCQqYEtpBszdepUFyGz//77W7NmzVwaU3pTW7ZssWeeecZpx/To0cO6dOliO+zwdVCS2kBPJp1Yds/hnx0nzoIABCAAAQhAAAIQgAAEIACB6BLAIVMD2yxevNgWLVrk9GMCkd9MzcyePduUsiQB4OHDh5elNa1Zs8Y5dKi4lIla9a/Bv3pGnAEBCEAAAhCAAAQgAAEIQAAC0SaAQ6YG9pk4caJLQ5J+TFW6MCqT/fnnn7sImmOOOcYaN27srjZ+/Hi74YYbbMOGDTW4Oh+BP3MAAhCAAAQgAAEIQAACEIAABOJOAIdMDSwoh4DSkVq0aGHdu3fPWDlJZa6ffvppl66kKJrdd9/d6tWrZxs3brRx48bZYYcdVuagqUEXSvoj8C9p8zN4CEAAAhCAAAQgAAEIQAACiSCAQyZHMyr96O233zalG/Xt27dS/RjpnKxfv95VVzrooIOcmK+cOBMmTHBOmmOPPdaaNGmS49U5Hf7MAQhAAAIQgAAEIAABCEAAAhBIAgHKXudoxVWrVpXpxwwePNgaNWqUsQVVXRo4cKCtWLHCpSYtWLDAlixZYvfdd59dcskl1rZt24xCwBkb48UyAvAvQ8EDCEAAAhCAAAQgAAEIQAACEIgxARwyORpPqUiqltShQwcbNmxYpQ4ZNXv55Ze7SJp33nnH1q5da3ImjBo1yuTIqaxMdo7dKbnT4V9yJmfAEIAABCAAAQhAAAIQgAAEEkmgjl962UvkyPI4qHnz5rl0I0W5SBemqkOpTXPnznVpSnLk7LjjjkTGVAUsi/fgnwUkToEABCAAAQhAAAIQgAAEIACBSBPAIRNp89A5CEAAAhCAAAQgAAEIQAACEIAABJJIAFHfJFqVMUEAAhCAAAQgAAEIQAACEIAABCAQaQI4ZCJtHjoHAQhAAAIQgAAEIAABCEAAAhCAQBIJ4JBJolUZEwQgAAEIQAACEIAABCAAAQhAAAKRJoBDJtLmoXMQgAAEIAABCEAAAhCAAAQgAAEIJJEADpkkWpUxQQACEIAABCAAAQhAAAIQgAAEIBBpAjhkIm0eOgcBCEAAAhCAAAQgAAEIQAACEIBAEgngkEmiVRkTBCAAAQhAAAIQgAAEIAABCEAAApEmgEMm0uahcxCAAAQgAAEIQAACEIAABCAAAQgkkQAOmSRalTFBAAIQgAAEIAABCEAAAhCAAAQgEGkCOGQibR46BwEIQAACEIAABCAAAQhAAAIQgEASCeCQSaJVGRMEIAABCEAAAhCAAAQgAAEIQAACkSawQ6R7V8PObdy40ebPn29bt26tYQvx+Ngee+xhO+20k9WtGy2/GvzjMX/oJQQgAAEIQAACEIAABCAAAQgUj0AiHTLTpk2z0047zZYuXWqe5xWPbp6vfN1119n5559vTZs2zfOVcmse/rnx4mwIQAACEIAABCAAAQhAAAIQKD0CiXTIyAlTXdRI27Ztbccdd7Q6derk3epfffWVcwypX3r85Zdf2vbt2939tm3bXCTPli1b3Gu5dOZf//qXjRw50po0aVKQcWTbN/hnS4rzIAABCEAAAhCAAAQgAAEIQKBUCSTSIdOvXz879NBD7dFHH7Uvvvgio22HDh1qZ5xxhjVv3jyvzgw5YOR00U1OGDlelNKzfv16W7duna1evdqWL1/uonk+++wz27Rpk7tt2LDBdNNnKjveffddmzRpkrVr184aNmxY2WkFfx3+BUfOBSEAAQhAAAIQgAAEIAABCEAgZgTq+NEMiczpkYbM6aefblOnTs3o1GjTpo3985//dI6bBg0aRMJsa9assY8++sjmzJljSvvR7ZNPPrFVq1aZ3svknBk2bJjdddddpoifKB3wj5I16AsEIAABCEAAAhCAAAQgAAEIRI1AvTH+EbVOhdEfid3uvPPONnHiRBeNku53UiSKnAaDBg2y1q1b5zVKJtvxNG7c2Nq3b289e/a0I444wjmUBg4c6MahSBvdFPGjlKfgWLRokR1zzDG26667VpumFXymEPfwLwRlrgEBCEAAAhCAAAQgAAEIQAACcSWQWIeMDNKtWzdTGtCMGTNcqlC6kRR9IkfN/vvv74RxC6Enk96Hqp6rP0pHklPm1FNPtY4dOzrn0ubNm+3zzz93fZdzRhE+gwcPtkaNGlXVXMHfg3/BkXNBCEAAAhCAAAQgAAEIQAACEIgJgUQ7ZOTQ6Nu3r02fPt2lAqVGlgT2kQ5Lly5d7Nvf/rZzbASvR+1+hx12cJEzI0aMcBEzy5YtK0tjUpTMiSeeaErDipJTCf5Rm0X0BwIQgAAEIAABCEAAAhCAAASiQiDRDhlBVtRI9+7d7bXXXnNaLOmpS3LSyGHTv39/69Chg9WrVy8qtsnYD0XD9OnTx6Vaffrpp7ZkyRInDKzoGb0eFT2coPPwD0hwDwEIQAACEIAABCAAAQhAAAIQ+IZA4h0yGqoEb1Ua+q233nKVi74Z/tePVPFIzo0BAwZYy5YtIxVlkt7X4LmiYQ4//HBbsWKFzZs3zxYvXmzDhw+3Fi1aRK7/8A+sxj0EIAABCEAAAhCAAAQgAAEIQOBrAiXhkNFQJZSr1J7Zs2fb1q1bK9hfAr/NmjWz/fbbzySuG6XUnwqd/e8L6qe0Y9T3N99803r37u3Sr5TeFLUD/sW1iLSUVKVLEVRxmNvFpRW/qyvST85Z/e0ryg8bx8+G9BgCEIAABCAAAQhAoPQIlIxDpm7duk5PRlEyiiZRxaL045133rFevXpZ586drX79+ulvR/J5w4YN7eCDD7YpU6bYBx98YEOHDnWOpah1Fv7Fs4gqit16660uva1r166xmdvFIxa/Ky9fvtxuvPFG0/eB0hejnnoZP8L0GAIQgAAEIAABCEAAAuETKBmHjNA1bdrU9txzT3v99ded7kq6nsy2bdvsvffec1WNlGYjJ0IcDkX2qL/33HOP63tUtXDgX5zZ9Morr9jFF1/sKo4dd9xxLn2vOD3hqvkiMHPmTLviiitszpw5NmzYsEg6ZfM1dtqFAAQgAAEIQAACEIBAXAmUlENGRtptt91cueipU6eaIgfSD6V2rF692kWd7LjjjrEJ/d9rr71s1qxZppLYSl2KmrhvwBn+AYnC3CsS7Nprr7Vp06bZ2Wef7eZ1VOdGYYgk8yo777yzPfbYY6bvtWOOOcYJlMfFoZxMizAqCEAAAhCAAAQgAAEIVE+g5BwyQiKHxYcffuhuiopJP5T6s8suu9g+++zjUgDioMegPqrKkiJl2rdvH+mUBfinz7j8PV+6dKldeeWVJo2Rq6++2s2NOMzn/BFJZsvSjpGGzMSJE10ElATKlb7EAQEIQAACEIAABCAAAQhEl0A8cnJC5qcIgV//+tfOMZNJAFepTGPHjnWlsjMJAIfcndCa23XXXSMdHRMMFP4Bifzfjx8/3tasWeO0heSoI2oi/8yLdYURI0ZYq1at7Mknn8yYklmsfnFdCEAAAhCAAAQgAAEIQCAzgZJ0yAjF7rvvbqNHj3b3mTapa9eudU4baTIouoAjXALwD5dnpta2bNlijz/+uKsqdtJJJzkNpUzn8VoyCPTo0cM5ZD/++GObPHlyxmpyyRgpo4AABCAAAQhAAAIQgEAyCJRkylJgOlVTWr9+vb377rtOeyV4PbhftmyZe/3AAw90IpmkegRkwrmHfzgcK2tF8/qGG25w6XdyPip6giPZBOQ8fuGFF5w+1pFHHomAc7LNzeggAAEIQAACEIAABGJOoGQjZAK7XXjhhTZkyJBK9RbuvfdeGzdunG3cuDH4CPchEoB/iDBTmlLa3cMPP2yff/65nXzyySaBao7kEzjqqKOsXbt29uKLL7oy5xJ15oAABCAAAQhAAAIQgAAEokmg5B0yKhl91VVXmcL969WrV8FK27dvt9/+9rc2ZcoUyyQAXOEDvJATAfjnhCvrk9etW2dPPfWU04xRqevGjRtn/VlOjC+B1q1b2xFHHOHSlWT/L774Ir6DoecQgAAEIAABCEAAAhBIOIGSd8jIvnvvvbddcsklJlHcTHoySl2S02bBggXGL87h/0XAP3ymSlv59NNP7aCDDjKlhmUSrw7/qrQYBQLSC1JElCL75JhTtBQHBCAAAQhAAAIQgAAEIBA9Ajhk/muTU0891UaOHGnNmzfPaKVXX33V/vKXv9iqVavY4GQkVLsX4V87fqmflo7Io48+6vSPTjnlFMR8U+GUwOODDz7YunTpYtOnT7f333/fFOXHAQEIQAACEIAABCAAAQhEjwAOmf/aRIK9l112mfXv399UljnTcdttt9mECRNIA8gEp5avwb+WAFM+rio7r7/+urVs2dLpIzVq1CjlXR4mnYCioU488UST3eWYk44QBwQgAAEIQAACEIAABCAQPQI4ZFJsstNOO7nUJP26nElPRmWEx4wZ43555lfnFHAhPYR/OCAfe+wxl6oi7RhpilAdLByucWolsP1//vMf++yzz4jqi5Px6CsEIAABCEAAAhCAQMkQwCGTZuoDDjjAfvazn7lSwZk2sgsXLrRrrrnGFi1ahJ5MGrswnsK/dhQl4vrEE0+Y0pZOOOGEKtOVpIeUjSaSNEiqOk/vV6ZTku01ajfq2n062z7GicOee+7p9INWrFhhr732mktfqx0lPg0BCEAAAhCAAAQgAAEIhE1gh7AbTEJ7Z555pr3zzjv2z3/+M2O5a/3q3KdPH1PJ5latWhGBELLR4V9zoG+//bZ98MEH9u1vf9t69+5t9evXr7Sx2bNnu0ganSMxazkgAydk4GTR/datW52Dco899sgoDizn5NKlS11UWdBO8HlFle2yyy5W2Wcr7VwB30gqB+kHPfvss678+THHHJPXSluys5w/GzZsMD1WhKGEhdu2betSp4J5JbOuXr3aRe0olUqvN23a1HbeeWd3fup5BZwC5S6VpLGUGxhPIAABCEAAAhCAAAQiRwCHTAaTSIPhyiuvdBvbN998M2O565tuusn22WcfO/bYY92GI0MzvFRDAvCvGTg5QR566CHbtGmTZSPm+6tf/cqVxtYGVMyDm9pRhI3S8oLUvPPOO89FhrVo0aJC5+S4/N3vfuecl9JfUjv6vBw5ij6p6rMVGivCC0nlcPjhh1vHjh1NguRymiklMFMqZm2Rr1271iZOnGjPPfeczZ8/3zlc5Fhp3769m4eHHnqou7ZeU4ShIrjeffdd91jXljNm8ODBNnz4cOvQoUPGSne17WO2n0/SWLIdM+dBAAIQgAAEIAABCBSPQD1fE2VM8S4f3Svr191vfetb9sYbb5j+SdcmNfXQZnPWrFluI6EIgEzlslPP53FuBOCfGy+drQpgo0ePdukpSqvT5raqiINJkyY5geo2bdq4i61fv95FN2zbts05YuRMUWSLNvWq3KMS2g0bNqzQMUXkSEhYThhFSOhvQ/ZTGfl27do5oezKPluhsSK8kFQOstUnn3xikydPdlpCSgfMZL/aIJc+zf3332+33367de/e3RTdds4551iPHj1s/Pjxdvfdd5uceD179nRl2C+//HJbuXKl/eAHP7Bzzz3XRRpOmTLFbrnlFhfN1a9fv9D7mO34kjSWbMfMeRCAAAQgAAEIQAACRSbgOxo4qiAwduxYz/8F1/M3tvLIVLiddtppnv/rs+dvRqtohbdqSgD+2ZO75557PD+Fzjv55JM9f3NZ7Qf9FBPPj1jwPvroI++6667z/I1zhfn9xz/+0fvwww9de5XNcT8FxZsxY4Z30UUXec2aNfP8Tb936aWXeq+88ornpwN5/gY80n8fSebgp7B5vkPN23fffd33lO9kq3ZeZHvCmjVrPD8yyjvqqKO8qVOner4jr9xHH3nkEc+PynE3vzqd993vftcbOXKkt2TJEk/90Pm/+c1vPN8h6L5fO3fu7Pmpb+XaKNSTJI2lUMy4DgQgAAEIQAACEIBA7Qko8oOjCgJ++of3ve99z2vcuHGFzaocNHLUXH/99Z4fRVNFK7xVUwLwz46cH5Xi+SkfXpMmTTw/YsHzxX2z++B/z1q+fLnnp+B5fkpLuXnua4+4TXJ1G3ld34+OcH8nfjSMt2zZspyuH5WTk8ZBdjvyyCM9P5XM+/e//+356WmhoJZzzo+K8QYMGOD5ETgVnDG6yIIFCzw/bcnNJz96xvOjrbz33nuvzDn36aefervttluZs1uOIzlrCn0kaSyFZsf1IAABCEAAAhCAAARqR4AqS9VEKPmOGFNWV69evTIKmvr4nX6GtGaUqsERLgH4Z8dz7ty59tZbbzndDn+TnHPah9LuTj31VPMdOuUuKF2QmTNnlmnJlHsz5YnSlp555hl33tlnn+1SllLezuqh0mukLeI7Raqs6pRVYzU8KQocgq77jgLzo5fMjz4yP4KjQtpkcF5V90pZ8yOmnF0ffvhhk5BuGIdS1JSmdMEFFzgtLekGpR8S6w1S5iScrKpfSgMN0juVCtqyZUsn6hvozaTPv/Q2g+dhzpVijyUYUxj2DtriHgIQgAAEIAABCEAgHgRwyGRhpy5dutgvf/lLp6URbCZSPybtATlt5s2b53Q0Ut/jce0JwL96htpsb9y40U488USn2RFshKv/5DdnnH766RVEVeVklA7IunXrvjkx7ZE2knfddZfTWurWrZv5ERk5C12r71dddZX56S92xx13OGHitMsU7GkxOaQOcvHixeangTkmTz31lNP3SX0/28eqsCThXDnMVAnJj5rJ9qMZz5MT+tZbb3Xz7LDDDqvU1n4ETNn3oSp5jRgxopzDb++997Zf/OIXzhEo7SN9x0p7qLojzLlS7LGkjjUse6e2yWMIQAACEIAABCAAgWgTwCGTpX1UAUQbNQlUZtrsKjrB19twgpX6J58jXALwr5ynNqgqxa5DnLKNMkhvsVOnTnb88cdXKI+sqjhz5sypNEpGFXx0jqo1nXXWWTUqBS+BbF9nxCQsrAgZOXmKdRSTQ+qYVR3p9ddfd442lYquqSNF0SdynMip9sILLzjR59Tr5PpYos++PpD7PqzKgaKomCBq0E9NMjlWUyNp9D0qcd+//e1vrhKXnEaZvlvT+xfmXCn2WFLHFpa9U9vkMQQgAAEIQAACEIBAtAngkMnSPtooXHLJJa6qkkr7ZjoUJeCLaGYsk53pfF7LngD8K2elTbtSW/r27Wtdu3Ytt+mt/FOZ3/nhD39obdu2LbcxVprLP/7xD1dBKf1Tcj7qPVXO0aZbDp2aOISUyjJkyBAX4TNq1CiXxpJ+rUI+LxaH1DEqTVLloOUIPumkkyo4ylLPre6xPt+8eXN79NFHM9qxus+nvi8nhiKZZOtGjRqlvlXu8bRp08ocMqrSFVaFpzDnSrHHkgosTHuntstjCEAAAhCAAAQgAIHoEqiY+B/dvha9Z4qOUWqSNr/6lTb9V3y/wozTaKjpL9lFH2DEOwD/zAZ6/vnnXfnqYcOG1cgZktqqyhUffvjhdt9997k2g/f8ijn2P//zPy6lxBf+DV520SxKl/JFhE1ODGmwZBPlUNbAfx+oRLdfJapGn01vK4znxeKQ2vfevXubuNeEZ2o7eizHTuvWrU1aVyqPrmiUTOmX6Z/L9FzaMH51pExvlb2m70a/8lKZQybMsudhzpVij6UMmP8gTHuntstjCEAAAhCAAAQgAIHoEiBCJkfb7Lfffk7XoV27duU2SvrHXhtS/XJc1a/GOV6O09MIwD8NiP+0phvrii19/YpfLcn8UsTl5rd0kh544IEKorB6TQKr2uAH4rGVtVvd62E4Hqq7Ri7vF4tDah/DYqLUIUX2KUol3ZGcer2wHitiSkLTikCRfsz+++8fWoSM+hgWl2zGm++xpPahkONKvS6PIQABCEAAAhCAAASKQwCHTA24n3HGGU6TIQjB172EM7MVpazBJflICgH4p8DwH0o3Rloe48aNczohtdUwOvDAA61///5uA596pX/9618modYgAkyVf/SaUpq++93vVip6ndpGnB4nicOLL77oHGeDBg2yXXfdNXQnXrpdpam1efNm97JSjJTOlhpZlX5+lJ8naSxR5kzfIAABCEAAAhCAQCkSwCFTA6trA6qweQlUapOhzeu1115bIaqgBk3zkSwIwL88JDkOpB3zzjvv2Icfflip+G75T1X+TL/SS5x3p512KheJoEgYOX02bdrkPiwhX1UWkzPoe9/7Xs66L4qeWLZsmanssO63b99eeaeK8E6hOARDU+SK0onEQxV3JHBcW+ea2la7Sn2Sg0RRTIrmy/eh1KjAIaN0pdpGDRZzroQ9loB9vuwdtM89BCAAAQhAAAIQgED0CaAhk6ONpJXx0EMP2Z133ukiA/bZZx/7/e9/734BDjt1JMeulcTp8K9oZjkGVe56+vTpbuPdp08fVw2s4pnZv6KqPEoPU1WeoFKOPi0B35EjRzpHgTRfVOFJlXL22muvnCIg5NSZMmWKTZw40enQyLGpSJ8DDjig1pv37EdZ/Zn55hD0QDykSzVp0iTnjNE8V1nooUOH2h577JET26DN4F7Onddee81pyBx66KGhpg4F10i9l2NNdlXVLR3V6ccEjrjUCkyp7RVzroQ9lmBc+bR3cA3uIQABCEAAAhCAAASiT4AImRxspF9pJaAqYV+la3TyywSPHTvWevbsWavKNjl0oaRPhX/l5j/uuOPchlvlrxVlUdvICm2OFSUjIeXUQxE4zzzzjP373/+2GTNmOOeJHDIStM720Eb96aefdlFljRs3dhFm9957r33/+983lUouhMZJtn3NJ4egDxs2bHAlv3/1q1+5alUDBgxw2iuXXnqpjR492r1WG3s+9thjtnbtWufwatmyZbmop6APYd4vWbLERU7JmSF+0o+prDKdritHouaV/r7Tj2LPlTDHEowt3/YOrsM9BCAAAQhAAAIQgEAMCPj/6HNkQcDfJHp+6Lrn/2rt+ZEwnl9NxvMjBDz/l84sPs0ptSUA/+oJ+uWRPT81xPv73//u+REW1X+gmjM0t/3qPJ6/qfb8r7Kym7/B9vwyxp6/yfb8csqeL/hbTUvl3/bLdHu+lon3yiuveH70jedvxL1u3bp5foqQ56f+ef6GtfwHivwsXxw0LI3djzpyPHydF8dDr/sRJu47Rkx8J3DZ63ovlyPou+8w8/xopxq3k3pNX0PI2ciPjvL0OP24//77PT/dzc0XXz/G850a6aeUPffTD70jjzzSu/766zPaPd9zpZBj0aDzbe8ysDyAAAQgAAEIQAACEIgFASJksnSazZkzxy6++GJXOUSaGRdeeKFLE9Ev/Bz5JwD/6hmfcsopLlJFZaj1K3xtD83tH/3oR04jJrWtt99+26WkKPpBlYhyiY6RrsjNN99sxx9/vCm1ShV4pJmybt06F9WTS3SMIirmz5/vyisrskbaQv63bmpXQ3mcDw5Bxz744AP7wx/+4Cq0KbVHPHSIg8aim7R7cuEStK172er99993UXyK5AvaTz0nl8fqj6JZlLYpXRr1LRB5Vjt6/+WXXy4rma5SzlVFx/gOF2dD6XCl68yEOVcyjbGQYwmun297B9fhHgIQgAAEIAABCEAgHgRwyGRhJ1WWUQWlqVOnus2FBEx/8pOf5LQRzeIynFIJAfhXAibt5SFDhrhKR6+++qotWrSoxpv41GalTbPnnntm1DBRak2/fv2q3HCntqXHCxYscOksqkrWpEkT97bEgf1IDqdtovaC6mXpn01/LsfAeeedZ4cccoj5kTo2fvz4MiHZ9HNr+zxsDkF//vrXvzrHlNpPde4qjUfaPdKlqmmFIjkc5JwTWznrwhDzXbp0qWN+7rnnOmedH41VJvKsMak8uhwygX5Mx44dK03nlAPt7rvvdhXqunfvXuG8MOdKwDv1vpBjCa6bT3sH1+AeAhCAAAQgAAEIQCA+BHDIVGMrbTCuueYae/bZZ92vv354vdN1SNfWqKYZ3q4hAfhnD6558+Z27LHHunn65JNPltsoZ99K+TM1z/1UqArORzlNpDGTS3SMWpZYraJqtFGXs0HOgqByU69evWzffffNOorjvvvuM1XA0cZekQeKYFO0TWrERvnR1PxZ2ByCnshm6rei7lIPifvKqdG6dWvr3Llz1kxS25CWkL635Og56qijyjl8Us/L5bHm1bRp08r0XhQhE4jyKopHUTOqTqX5oXtFMckxlH4o+kU6RHIcjho1qsL4dX6YcyX9+npeyLEE18+nvYNrcA8BCEAAAhCAAAQgEB8COGSqsJXSPm6//XbTxk+bI5UXvu6666xt27Z5F8asolsl8xb8czf1CSecYBJuffzxx52Qa6bNcK6tnnbaaeZrgTgHSvBZVWBSxZ70NJPg/cru+/btaxdccIFpY6pj8uTJzpmizfypp56aUxSHSm5rwx8cinhQdFAQnRG8HtZ9mByCPl199dXm6+eUi0CSI0JOD0XIKGIoiCQKPpPt/YQJE2zFihV2xBFHWLt27crZL9s20s+TA00OL6U+qfrTiBEjXP/klJk5c6YpYkbRM6pOJaeMqi0F6WhBWxJEV/Wuv/zlL24uqEJXpgp1Yc6V4Nqp94UcS3DdfNo7uAb3EIAABCAAAQhAAALxIUDZ60pspV9wVZ3kxhtvdHocPXr0cOWttQnJtHmopBleriEB+NcMnDQ7NFdfeuklVwVJzsOqNDyyuYo283KW6G9B1XqU+lJZVEM27QXnaGP/4IMPutLZciIdffTROUVxDBs2zJXOliNGfVLpbKUxyZGRmv4TXK+29/nikN4vab4oukV8fPHkrFO4UtuRo+rRRx91LJTOFUa6ktr3xZidI2b58uXO8SJnispq63bLLbc4B5Kqbg0cONDNFTlpnnvuOfc5OWhUJl1zU9ExP/3pT002zMapV9u5ksomeFyssQTXD+7DsHfQFvcQgAAEIAABCEAAAvEigEMmg730a682DSpDu3r1ahcd8Lvf/c4UFSAhU478EoB/zfkqTUR6IYo8kX6IxFJr65BRb84++2xXnlgiukorkihvbZ0ey5Ytc2Xk5XxTpEWHDh2cs1NRPdqAy8FS1SFHg1JelN4jJ5QiHtSWPpuvIx8c0vuqqBKNQ45fReXJkZHrIRHsKVOmuNQwiQXXpI1M11QJ6yuvvNJuu+02kyCvbKiUMUUrfec733H6MkrvUnTLTTfd5G7STXnjjTdcettHH33kvkOVpiXtn2znZm3nSpTGkt6XMOyd3ibPIQABCEAAAhCAAATiQaCOv/mpmOAfj77npZfazEm8VzoX+uXSL9/qNGSko1HbDWheOpywRuFfe4MqYkTpREoV8UtLW5cuXUKJ6pKTQA7KnXfeuUaaJukjU8qKxLLlSHnggQdctIQcB9q061q5aqeoWpE0h7TZz6fGU9gc0rl8//vfd1os0pVRlSSli+V6jBkzxm644Qb72c9+ZpdddllZiliu7VR2vtIJ5fCRhox0bhSZlSktStFKipKRw0Z/27vvvrsTMc4mKib12mHPldS2Cz2W1GvrcRj2Tm+T5xCAAAQgAAEIQAAC8SBAuEeanbRx0IZOqQ8K81cVl5EjR+KMSeOUr6fwrz3Z9u3bOw2Pf/zjH06rQxv6muqQpPZGm2hFsYRxKApKKYGKrpDDKIji0KZdqVG77LKL/fznP8/J8aNqXHvvvXdOn6nJWMLkkH79MPRj5GBQSpAibI477ri8fHdJA0hVvao7FAGjaBndanrkY66k9qWQY0m9rh6HYe/0NnkOAQhAAAIQgAAEIBAfAoj6pthKkQWjR4+2t956y4XVSzdDvzAHAqQpp/IwDwTgHx5UpfNo3qrqzfr168NrOKSWZOv33nvPifKqAlCgcSKnitJbpO+RS0SaRIGVpqMIjDinFc6ePdtWrlxZK/0YRUUtXLjQpTspyijOPDTdwp4rIU3hUJoJw96hdIRGIAABCEAAAhCAAASKQgCHzH+xKxVDFZSeeuop0+ZOeggK+2/VqlVRDFNqF4V/uBYPBEulryLdF0UZROlQ9Z8gW7JPnz5OS0SOozvvvNM5EnIpf61xKXVGqU6KBoqzA0J6IqoSVVP9mKD0tCIvpCUUOLqiZPtc+xL2XMn1+vk8v7b2zmffaBsCEIAABCAAAQhAIP8EcMj4jFX546677rK7777bhZBLuFLOGaV+SCQ1LocqsyxZssQ5lOLSZ/UT/uFbS2k1EspVeWKVwJZOS5QOVefp2rWrE5uVA0KpaormmTFjhotKk35KtofSnJT+pFLL0reJcxU0OdDEQ+NQOWzZL5dDf/8vv/yyK32ulKJctVpyuVahzg1zrhSqz9lep7b2zvY6nAcBCEAAAhCAAAQgEE0CJe+Q0eZn/PjxNnbsWFfeWpvE3//+96EJoRbK7Cpze8cddzjHknQ54nLAP3+WGj58uIvweuKJJ5wYbxCRkr8rZt+yylxfddVVTodEzhRVMZswYYKrbCZNmeoqLKVeSSWXVeL55JNPdpV8Ut+L0+N0PZFcUraCccr5ptLkxx57rBPbjZNDORhD+n2YcyW97WI+D8Pexew/14YABCAAAQhAAAIQqD2Bkhb1VRrHq6++aldccYUpukSCpddee60ToIxb2oP0OFReVmlWuf6qXvtpVLMW4F8zbtl+SgK3SgdSGp50kRTxFVb542z7UNV5qgQlsVdFx+jvTY6YXCM6VEnqlltusX322cd69uwZm7mfiYv0RPQ9pIgflSvP1Vaq/iSHjP6uFB0VhpBzpn4W47Uw5kox+l3VNWtr76ra5j0IQAACEIAABCAAgXgQKNkIGUULKD3ikksucfoTKm99+eWX29ChQ3PeCBXb1Er5UWUabWoPOeSQnDe1xeg//AtDXcLU0hF5+OGHXWpYYa6a/VUkPKySyb169cp53spxoXHp71gVmfJZ6jr7EVV/pqLZMmn6vPTSS67ct5gMHDgwZx7Tp093QslKdQp0earvTXzOqM1cKeYo82XvYo6Ja0MAAhCAAAQgAAEIhEOgZB0yCxYscM4Y/UqpX5LPOeccO+OMM2L3q7KcMUpJURTEkUce6VJU4pCmAP9w/oCra0UOxnbt2rny19IXkRMjKcfWrVvtzTfftCuvvNL23HPPWGjHqIKSNF5UCSlV1ycoVa00FlWd6t69e07ixHJwPvTQQ66MeFLEfJMwT/Nl7ySwYQwQgAAEIAABCEAAAmYl6ZBZtmyZ28RpMyetihNPPNEuuugiy0VINAqTR5s4pShceumlbnMnzZA4pCnAv3CzR5Ff2uDLefH000870erCXT2/V1J60+233+7Se+KSpiedJzlMlFKkylBypEhHady4cS7Sp02bNjZq1ChXsjwXetKNkX0bNGhgRx99dE4lw3O5DufmRiBf9s6tF5wNAQhAAAIQgAAEIBBVAiXnkFmzZo3dcMMNLqpEaQPSJvjNb37jBDCjaqT0fmkTp19eH3zwQbv44otdZaUePXpYrqWC09stxHP4F4Jy+WtI7HbXXXd1OjLa/CfpkCMmDhFhAfNnnnnGRbEo/UaaL3JOvvjii067qlWrVi5tUvoxuTqYZs2a5dqT802lv3MRRQ76xn34BPJl7/B7SosQgAAEIAABCEAAAsUgUFKivqo+dM8997hqREoNkKDo9ddf7zarcdnUKSrm448/tgceeMCJmeqXcR361T3q0THwL8afuNlBBx1kZ511lktdylU0tzg9Tu5VVZr7s88+s0GDBtnMmTNt4cKFrspbx44d7bzzznPRLTWxkUpDn3TSSS7aT84ejmgQyJe9ozE6egEBCEAAAhCAAAQgUFsCdfxoC6+2jcTh84oMUHqPxD9XrFjhKrqoKlFNfo0u9HhlImnFKCpGwp9//OMfTdo3gTCoxExVLUpVZurWjWbQE/wLPWu4XhQJKCpm0qRJNm3aNOeMad26tRPg1cZd4sscySKAvZNlT0YDAQhAAAIQgAAEwiZQEg6ZL7/80jkszj77bLcJatu2rd1888123HHH5VzJJGwDVNaenDAS/VSKj0rhqmzxY4895gRB09NOTjjhBLvzzjtNeiFRPOAfRavQJwhAAAIQgAAEIAABCEAAAhAoJoHEpyzJsfHee+85rZVFixZZy5YtnQjusGHDIuGMkbNCgqsqjSpHi1KpdFNEjKJgnn/+eXvuueds+fLlGSvkSCtCqQpRTVeCfzH/vLk2BCAAAQhAAAIQgAAEIAABCESVQOIdMtJoUBUiOWWU4nPIIYfY4MGDbenSpQWziZwSuumQA0alh3UvJ8y6detcBIzSkT799FNTOej58+fbnDlzTHoxwecq66y0J6RH0bBhw8pOKerr8C8qfi4OAQhAAAIQgAAEIAABCEAAAhElkGiHjLRixowZY6+99pqLQpENVGr2F7/4RUHNIedLcJOmgFKRJHC7evVqFxVTndOlqs4qXUkaMlEUJYZ/VZbjPQhAAAIQgAAEIAABCEAAAhAoZQKJdcio+tAf/vAHp7uiFKDgmDJlSvAw9veqxjJ8+PBIpivBP/bTiwFAAAIQgAAEIAABCEAAAhCAQB4JRLMkTy0HLE2Wf/3rX3bbbbc5LZZaNhfZj/fu3du6d+9u9evXj1Qf4R8pc9AZCEAAAhCAAAQgAAEIQAACEIgggURGyCgV6P7777cdd9zRmjdvHkHs4XTptNNOi2SpXPiHY19agQAEIAABCEAAAhCAAAQgAIHkEkhk2WtVK1J1Ignm1kafJepmP/zww22XXXaxunWjFegE/6jPHPoHAQhAAAIQgAAEIAABCEAAAsUmkEiHTLGhcn0IQAACEIAABCAAAQhAAAIQgAAEIFAVgWiFVlTVU96DAAQgAAEIQAACEIAABCAAAQhAAAIJIYBDJiGGZBgQgAAEIAABCEAAAhCAAAQgAAEIxIcADpn42IqeQgACEIAABCAAAQhAAAIQgAAEIJAQAjhkEmJIhgEBCEAAAhCAAAQgAAEIQAACEIBAfAjgkImPregpBCAAAQhAAAIQgAAEIAABCEAAAgkhgEMmIYZkGBCAAAQgAAEIQAACEIAABCAAAQjEhwAOmfjYip5CAAIQgAAEIAABCEAAAhCAAAQgkBACOGQSYkiGAQEIQAACEIAABCAAAQhAAAIQgEB8COCQiY+t6CkEIAABCEAAAhCAAAQgAAEIQAACCSGAQyYhhmQYEIAABCAAAQhAAAIQgAAEIAABCMSHAA6Z+NjKPM+LUW/pai4EsG0utDgXAhCAAAQgAAEIQAACEIBA/AmUtEPmk08+sXfffdeWL19uX331VWStqb4tXrzYpk6dal988UVR+vnll1/aRx99ZDNmzLA1a9ZE2jkUF7vKkFGwbVEmFBeFAAQgAAEIQAACEIAABCBQ4gRK1iGzceNGu+qqq+yoo46yO+64wzZt2hSpqSAHiPq0ZMkS54j55S9/aYcddpjNnTu3KM4jOYQuuugix+upp56yLVu2RIpX0Jmw7arIlc8++8y2bdsWXKLW91Gzba0HRAMQgAAEIAABCEAAAhCAAAQgkDOBHXL+REI+MGvWLJswYYKtX7/eRchokxyFQ9EnixYtsnXr1jlnzMyZM+2JJ56wDz74wLZv325yOCiqom7dwvrSXn31VXv99dedI2b16tVFcQplY5+w7bphwwa7/fbbbcSIEdatWzerV69eNt3IeE5UbZuxs7wIAQhAAAIQgAAEIAABCEAAAnklULIOmW9961s2ZMgQl3ozatQoa9q0aV5BZ9v422+/bb/97W9t7dq11r59ezvwwAOdI2D+/PnOIZNtO2Gf16tXLxs8eLDtsssudtJJJ1njxo3DvkQo7YVt13nz5tnNN99szZo1s06dOlmTJk1q3M+o2rbGA+KDEIAABCAAAQhAAAIQgAAEIFBjAiXrkOnQoYPdc889VqdOnRrDy8cH+/bta7fccos1b97cOnbs6CIylFr17LPP5uNyWbfZu3dve+SRRyLHK30AYds1SFXaunVrrXVzomrbdIY8hwAEIAABCEAAAhCAAAQgAIH8EyhZh4zQRs0Zoz7ttNNO7qbHUTuiyCsTo6j2M8q2zcSR1yAAAQhAAAIQgAAEIAABCEAgfwQKK0SSv3HQMgQgAAEIQAACEIAABCAAAQhAAAIQiA2BkoqQUfqJKuaoQlDDhg2tTZs2tsMOJYUg64kpkWOJ0H7++edOQLhFixYujSqK0SfYNWuzciIEIAABCEAAAhCAAAQgAAEIRIRAyXgjVEJ6ypQpNnHiRFdVSdVyhg8fbgcccIA1atQoIuaIRjfEStWKJk2aZCp3/cUXX9jee+9tQ4cOtT322KNWlYbCHiF2DZso7UEAAhCAAAQgAAEIQAACEIBAIQiUhENGETFPP/20/fWvf7Wjjz7a+vfvbxdccIETqX3sscds3333reBkUNnp5cuX56WykaJMpCey8847F7x8dXWTSmWeJSB85513OmfVgAEDXHnwSy+91FT6+g9/+IO1bdu2gv5OMXjVxK7VjZ/3IQABCEAAAhCAAAQgAAEIQAAChSBQEg4ZlRuWI0HlpA8++GDnTLjyyittzpw5zvnQtWtXV9Y4FbiiQ2644QZbvXp16suhPK5bt65973vfsyiV29bAtm/fbo8//rjdcccdpspOAwcOtPr16zsHzLhx4+yhhx5yfW7durV7PRVGMXjVxK6pfeYxBCAAAQhAAAIQgAAEIAABCECgWAQS75DZvHmz3XzzzXb88cdbnz59nCNh/vz5pogOz/NMWimZjqZNm1qnTp2sVatWtS53nN6+0qXk1IiaHssHH3zgHFfnnXeeHXTQQWVOFzESK90++eQTx0yOmtSj0LxqatfUPvMYAhCAAAQgAAEIQAACEIAABCBQLAKJd8gsWLDA5s2b5yI+mjRp4jg/8cQTJu0RCfv269fP3acbQNEhupXSoZQuOa1OPPFEa9y4cdnQp0+fblu3bnXpVbvttluF9C6dWGheNbWr+irHkqKBvvrqKz2t8tC4g/OVIpWNCHSDBg0i52yrcpC8CQEIQAACEIAABCAAAQhAAAIFJ5B4h4wEac8880zr2LGjcyjIEaP0G93vt99+Tj8mPdqj4FaIyAWbN29u559/vu24447leqR0JDkjFNXTuXPnssiZcicV+Elt7Lps2TKbOXOmmwNytlR1KK1NTpkPP/zQpbfJiVfVoegnpcCJUzbOm6ra4j0IQAACEIAABCAAAQhAAAIQSC6BxDtk+vbta7oFx+TJk02pOUrDOfXUU02pNhxfE7j66qsroJDjY9q0ac4poWiiIMqowokFfqE2dn3mmWds7Nixtn79+mp7LWeMhI7lxJPYcTZpZqeccoqNGTPGVCqcAwIQgAAEIAABCEAAAhCAAAQgkIlA4h0yqYNWisqDDz5oGzdutJYtW7qKS6mpOann8vhrAu+//76tWrXKpfdIELm6CJFicMvVrkceeaQrdf75559X212lRv3pT39yJb8PPfTQascvwWaVUsfRVy1aToAABCAAAQhAAAIQgAAEIFDSBErKIaNUleeff94kCDtixAjr0KGDS2NS2oo29Uo3CQ5FRqxdu7ZS0d/gvJreKy1I0SbZRFzU9BphfG7ixImOlxwNBx54YKUOiWLyysWuYtK+fXs77bTTssKjiCqVAFd00A9/+EMcLVlR4yQIQAACEIAABCAAAQhAAAIQqI5ASTlkJOb72WefOQ0UpZUEUQwLFy50TodUfRRFhjzwwAOuGlN1EHN9X84NRWkcccQRLlIj188X8vxAP6ZNmzbWrVu3SvVjiskrF7sWkh3XggAEIAABCEAAAhCAAAQgAAEIVEagZBwyqqrz2GOPmdJUunTp4so6K/1GkTE33nij7bLLLvbzn/+8zOEwa9Yse/XVV51+SGXwavq6omKkL3LIIYdE2iGTi35MsXjlatea2ozPQQACEIAABCAAAQhAAAIQgAAEwiRQMg6ZpUuX2nvvvWfbtm2zo446qiw65tNPP7U33njDOWVS9WSU0nL44Yc7MdswgastRcgo4iRbPZbUSkCpj8PuV3p7s2fPtpUrV2alH1MsXrnaNX2MxX6eas/Ux8XuF9eHAAQgAAEIQAACEIAABCAAgfwSKBmHzIoVKyzY8Pbp08caNGjgquxIH0TaKPvuu29ZdIyQy2nStm3b/NLP0Lr6KI0bRe7opsdyiqgqlI7Fixe7CB85j9RH6d7IsZMPLRrpx6jcta5TlX6M+lUsXrnaVX0t1hEl2xaLAdeFAAQgAAEIQAACEIAABCAAga8JlIxDZq+99rKuXbvamjVrnJNh3rx59tZbb9mMGTPsmmuuMYnsRuFQSpXKMm/atMn1UxE8eq7NvJxIt956q0nzZuedd3aOmHbt2tmgQYOyjrbJZYyBfoyuVZV+TC5thn1uXOyqcUfJtmHbgfYgAAEIQAACEIAABCAAAQhAIDcCJeOQUZnrq666ysaOHeu0ZF588UXn8PjVr37lIk5SKyzlhjDcs9evX29///vfXfRO/fr1XdTOt7/9bevZs6dzyihS5uWXX3apV0q/6tWrl+2///6hO2TS9WNS07nCHXHtWouLXTXKqNi2dsT5NAQgAAEIQAACEIAABCAAAQiEQaBkHDKCdeihh1rfvn1N0TE77LCDc8Q0atQoDI6htaFS3E8++WRo7dW0IenHrFq1yqVN9e/fP3SHT037lelzcbCr+h0V22ZiyGsQgAAEIAABCEAAAhCAAAQgUFgCJeWQEdrmzZtb7969C0s5wldTlI30Z+SgSj1eeuklp18jXgMHDox0NSj1O992zYdGTypvHkMAAhCAAAQgAAEIQAACEIBAaREovwsvrbGX/GglFjx9+nQnyHvwwQdbkyZNHJMNGzbYv//9b1Pa0ogRI6x79+4VHDalAk8RVM2aNXM3nDKlYnXGCQEIQAACEIAABCAAAQhAIP8E6ub/ElwhqgTuuOMOO+WUU5zT5ZNPPnEaNaqqNG7cOCd2rNLco0aNctEnUR1DvvvVqVMnO+mkk1yVKYkqc0AAAhCAAAQgAAEIQAACEIAABMIgUMev3uOF0RBtxI/AIYccYm+++aar2PT000+7e0XMXHTRRbZ161b7f//v/9mPf/xja9q0afwGR48hAAEIQAACEIAABCAAAQhAAAIRJkDKUoSNk++uHXbYYfbZZ5+5stkzZ8505bTHjx9vHTt2tPPOO8+OPvroyGvH5JsR7UMAAhCAAAQgAAEIQAACEIAABPJBgAiZfFCNSZubN2+2SZMm2bRp05wzpnXr1tanTx+To4aomJgYkW5CAAIQgAAEIAABCEAAAhCAQCwJ4JCJpdnoNAQgAAEIQAACEIAABCAAAQhAAAJxJoCob5ytR98hAAEIQAACEIAABCAAAQhAAAIQiCUBHDKxNBudhgAEIAABCEAAAhCAAAQgAAEIQCDOBHDIxNl69B0CEIAABCAAAQhAAAIQgAAEIACBWBLAIRNLs9FpCEAAAhCAAAQgAAEIQAACEIAABOJMAIdMnK1H3yEAAQhAAAIQgAAEIAABCEAAAhCIJQEcMrE0G52GAAQgAAEIQAACEIAABCAAAQhAIM4EcMjE2Xr0HQIQgAAEIAABCEAAAhCAAAQgAIFYEsAhE0uz0WkIQAACEIAABCAAAQhAAAIQgAAE4kwAh0ycrUffIQABCEAAAhCAAAQgAAEIQAACEIglARwysTQbnYYABCAAAQhAAAIQgAAEIAABCEAgzgRwyMTZevQdAhCAAAQgAAEIQAACEIAABCAAgVgSwCETS7PRaQhAAAIQgAAEIAABCEAAAhCAAATiTACHTJytR98hAAEIQAACEIAABCAAAQhAAAIQiCUBHDKxNBudhgAEIAABCEAAAhCAAAQgAAEIQCDOBHDIxNl69B0CEIAABCAAAQhAAAIQgAAEIACBWBLAIRNLs9FpCEAAAhCAAAQgAAEIQAACEIAABOJMAIdMnK1H3yEAAQhAAAIQgAAEIAABCEAAAhCIJQEcMrE0G52GAAQgAAEIQAACEIAABCAAAQhAIM4EcMjE2Xr0HQIQgAAEIAABCEAAAhCAAAQgAIFYEsAhE0uz0WkIQAACEIAABCAAAQhAAAIQgAAE4kxghzh3vtT77nmerVu3ztavX2/169e31q1bW4MGDcph2bBhg23cuNG2bNlidevWtWbNmlmLFi2sXr165c4rlScwKxVLM04IQAAC8SXAWhVf29FzCEAAAhCAQC4EcMjkQiti586ZM8cmT55sM2fOtC+//NKGDh1q/fv3t+bNmzsHzMKFC2369Omm+5UrV9q2bdusY8eONmTIEOvVq43vZx0AAEAASURBVJc1bNgwYiPKf3dgln/GXAECEIAABGpHgLWqdvz4NAQgAAEIQCAuBOqN8Y+4dJZ+fkNg1apV9r//+7/uhZ49e9rdd99t9957r+29997WoUMHe+ONN+ymm26yNWvWWLdu3Wy//fZzkTR67dlnn7WDDjrI2rZt66Jmvmk12Y9glmz7MjoIQAACSSDAWpUEKzIGCEAAAhCAQHYEiJDJjlPkzrr//vtdmtKFF17oUpWef/55e/DBB+3Pf/6zc8I88cQTpvcGDRpUlsakCJrXX3/dXnjhBfvb3/5mXbt2tZYtW0ZubPnqEMzyRZZ2IQABCEAgLAKsVWGRpB0IQAACEIBA9AngkIm+jSr08IsvvrBHHnnEzj33XGvatKl7X6999dVXLoVp7dq1dv3115dzxgSNKGVJ+jEzZsywrVu3Bi8n/h5miTcxA4QABCAQewKsVbE3IQOAAAQgAAEI5ESAKks54YrGye+//75t2rTJDj74YKcDI22YuXPn2vbt2100zGWXXZbRGaPeS0tGjhv90yfRwFI5YFYqlmacEIAABOJLgLUqvraj5xCAAAQgAIGaEMAhUxNqRf6MBHzPOussa9OmjdWpU8eJ9i5ZssQJ+w4bNsyJ+zZq1KhCLzdv3mzz58934r577bWXS3mqcFJCX4BZQg3LsCAAAQgkiABrVYKMyVAgAAEIQAACWRAgZSkLSFE75YADDjDdgmPSpEmuqpKcMyNHjixLYwreD+5nzZply5cvdxEy/fr1K6kqSzALZgH3EIAABCAQVQKsVVG1DP2CAAQgAAEI5IcAETL54VrQVgOHTKtWrVw1pQYNGmS8vsR8FSWjctcDBgwoKYdMOhCYpRPhOQQgAAEIRI0Aa1XULEJ/IAABCEAAAuESwCETLs+CtybdmKlTp7oImf3339+aNWvm0pjSO7JlyxZ75plnnHZMjx49rEuXLrbDDl8HSKmNUtKTgVn67OA5BCAAAQhEjQBrVdQsQn8gAAEIQAAC4RPAIRM+04K2uHjxYlu0aJHTjwlEfjN1YPbs2aaUJQkADx8+vCytac2aNc6hU0oVl2CWaYbwGgQgAAEIRIkAa1WUrEFfIAABCEAAAvkhUJIOGZWFXrZsmXNi5Adr4VqdOHGiS0OSfkxVujAqk/3555+7CJpjjjnGGjdu7Do5fvx4u+GGG2zDhg2F63SRrwSzIhuAy0MAAhDIA4Ekre3Cw1qVh0lCkxCAAAQgAIGIESgph4zKPX/yySd2zz332PXXX58IJ4T+YVM6UosWLax79+4ZKydp3E8//bRLV1IUze6772716tWzjRs32rhx4+ywww4rc9BEbH7mpTswywtWGoUABCBQFAJJXNsFkrWqKNOJi0IAAhCAAAQKSqAkqiwpHWf16tWm0tA333yzPfzwwybh24suushatmxZUOBhXkzpR2+//bZpfHK0VKYfozz09evXu+pKBx10kBPzlRNnwoQJzklz7LHHWpMmTcLsWmTbgllkTUPHIAABCOREIKlruyCwVuU0FTgZAhCAAAQgEFsCiXTIrFy50qXn6J81OR4+/vhjU4UhOSDmz59vclAoxSfuQrarVq0q048ZPHiwNWrUKONElPNp4MCBtmLFChcVtGDBAuecuu++++ySSy6xtm3bZhQCzthYzF+EWcwNSPchAIGSJVAqa7sMzFpVstOcgUMAAhCAQIkRSKRD5t5773VCtfqHRv/AKTqkdevWzmEhR0xSDoVpq1pShw4dbNiwYZU6ZDTeyy+/3EXSvPPOO6Y8e7EZNWqUyZFTWZnspHBKHQfMUmnwGAIQgEB8CJTK2i6LsFbFZ17SUwhAAAIQgEBtCNTxo0S82jQQxc/+9re/tZkzZ7oUnj322MN69uzpHA9/+tOfygRslaLz4YcfWseOHaM4hKz7NG/ePJdupCgX6cJUdShiaO7cuS5NSY6cHXfcsWQiY1K5wCyVBo8hAAEIxINAKa3tsghrVTzmJb2EAAQgAAEI1IZAIiNkRo8enZFJkqJjggF27tw5eFjtvSJhevToUe15ST8BZkm3MOODAASSSKCU1nbZj7UqibOYMUEAAhCAAATKEyipKkvlh84zCEAAAhCAAAQgAAEIQAACEIAABCBQHAI4ZIrDnatCAAIQgAAEIAABCEAAAhCAAAQgUMIEcMiUsPEZOgQgAAEIQAACEIAABCAAAQhAAALFIYBDpjjcuSoEIAABCEAAAhCAAAQgAAEIQAACJUwAh0wJG5+hQwACEIAABCAAAQhAAAIQgAAEIFAcAjhkisOdq0IAAhCAAAQgAAEIQAACEIAABCBQwgRwyJSw8Rk6BCAAAQhAAAIQgAAEIAABCEAAAsUhgEOmONy5KgQgAAEIQAACEIAABCAAAQhAAAIlTACHTAkbn6FDAAIQgAAEIAABCEAAAhCAAAQgUBwCOGSKw52rQgACEIAABCAAAQhAAAIQgAAEIFDCBHDIlLDxGToEIAABCEAAAhCAAAQgAAEIQAACxSGAQ6Y43LkqBCAAAQhAAAIQgAAEIAABCEAAAiVMYIcSHntBhr5x40abP3++bd26tSDXK9ZF9thjD9tpp52sbt3a+/hgViwrcl0IQAACEMiGAOtUNpQ4BwIQgAAEIACB6gjgkKmOUC3fnzZtmp122mm2dOlS8zyvlq1F9+PXXXednX/++da0adNadxJmtUZIAxCAAAQgkEcCrFN5hEvTEIAABCAAgRIigEMmz8aWE6a6qJG2bdvajjvuaHXq1Mlzb8y++uor5xhSv/T4yy+/tO3bt7v7bdu2uUieLVu2uNdy6cy//vUvGzlypDVp0qTW44BZLuQ5FwIQgAAECk2AdarQxLkeBCAAAQhAIJkEcMjk2a79+vWzQw891B599FH74osvMl5t6NChdsYZZ1jz5s1r7czIeIH/vigHjJwuuskJI8eLwq7Xr19v69ats9WrV9vy5ctdNM9nn31mmzZtcrcNGzaYbvpMZce7775rkyZNsnbt2lnDhg0rOy2r12GWFSZOggAEIACBIhFgnSoSeC4LAQhAAAIQSBgBHDJ5NmijRo1szJgxNnfuXJs6dWpGp8aECROcQ6Zv377WoEGDPPcou+bXrFljH330kc2ZM8cUmq3bJ598YqtWrTK9l8k5849//MM5nxTxU5sDZrWhx2chAAEIQCDfBFin8k2Y9iEAAQhAAAKlQaCe7ywYUxpDNXvllVfszTffdGk59evXt5/+9KcuVSjf45fY7c4772wTJ0500SgKdU49FIki4d9BgwZZ69at8xolk3rdqh43btzY2rdvbz179rQjjjjCTj/9dBs4cKAbhyJtdFPEj1KegmPRokV2zDHH2K677lptmlbwmcruYVYZGV6HAAQgAIFUAqztqTSqflzstb3q3vEuBCAAAQhAoPQI4JDxtVsKcXTr1s2UBjRjxgyXKpR+TUWfyFGz//77O2HcQujJpPehqufqj9KR5JQ59dRTrWPHjs65tHnzZvv8889d3+WcUYTP4MGDTb8e1vaAWW0J8nkIQAACySdQLIeMyLJOJX9+MUIIQAACEIBAPgngkCmQQ0YODaUkTZ8+3aUCpUaWBAaWDkuXLl3s29/+dmRSl4K+pd7vsMMOLnJmxIgRLmJm2bJlZWlMipI58cQTrU2bNrWO9IFZKnUeQwACEIBAJgLFdMiwTmWyCK9BAAIQgAAEIJAtARwyBXLIyCCKGunevbu99tprToslPXVJTho5bPr3728dOnSwevXqZWvHopynaJg+ffq4VKtPP/3UlixZ4oSBFT2j18PQw4FZUUzLRSEAAQjEhkAxHTKCxDoVm6lCRyEAAQhAAAKRI1BSDpmXX37Z6bhs3brVFOVRKA2ZVKtL8Falod966y1XuSj1PT1WxSM5NwYMGGAtW7asdZRJevv5eK5omMMPP9xWrFhh8+bNs8WLF9vw4cOtRYsWofQfZrlZTalxEl2WQ0y/3nIkj4Cct/p70/eYHLfYOXk2ZkTZE2Btz55VLmfme21nrcrFGvE4l7UpHnailxCAQLQIlIxDRtEoTz75pL399tuu7LPMcM4555jEYwu9mZFQrlJ7Zs+e7QSG06eEBH6bNWtm++23n0mAr9D9S+9PNs/VT2nHqO8STu7du7dLv9KGMYwDZtlRlED0rbfe6qKVunbtahKv5kgeAZWnv/HGG12JeUWkRT2aLnkWYERRIcDanl9L5GttZ63Kr92K1TprU7HIc10IQCDOBBLpkJHIrEozK9pk3bp1Lo1GDpA77rjDOUKCKkHasMrxIWHajRs3OnFaVQ5S+HHdunXzZle1LT0ZRckomkT9ST/eeecd69Wrl3Xu3Dk2m+qGDRvawQcfbFOmTLEPPvjAhg4d6vimj60mz2GWHTWF7l988cVOQPq4445z0VjZfZKz4kRg5syZdsUVV7iy9MOGDQvt7yxODOhr6RFgbS+OzfOxtrNWFceW+b4qa1O+CdM+BCCQRALhhC9EjIwcAhMmTHAOFjlbNmzY4LRZVMlIG3v9c6HjyiuvtEcffdR23313F4miFI8dfU2ZSy65xKXb5HNYu+yyi/361792Dpk5c+ZUcMro16MxfkXyvfbay0WbhBVpks8xqW1VYpJD4Pzzz7cPP/zQRSCFFaUBs6qtJ8feAw88YJo7KlWuXzY5kklAGk277babi0abO3eutW7d2qUvJXO0jAoCXxNgbS/eTAhzbWetKp4d831l1qZ8E6Z9CEAgiQQSGSEzefJke/bZZ23lypVuc6rFX5t5OTcUFaNKRrp16tTJRcMoKmb16tWmUEtF1hx77LEFiSzQhkrh1lOnTnX9TJ9gyq9WvxR1IkdRHFKXNAZxnjVrlos8UupSGOK+ARuYBSQq3i9dutQ5GZXDffXVV1v79u1jM2cqjoZXqiIgB600ZCZOnOi+q6Q5FTiaq/oc70EgzgRY24trvbDWdtaq4toxn1dnbconXdqGAASSSqCO7xDwkjq4OIxLAsPnnnuuPfjggxmdMnLCaHP9k5/8JDSR3EJwkTCxNow9evQI1SGjvsMsswVvu+02u/zyy+2oo46yW265xUUnZT6TV5NAQE5PpSvJESMHtCL94uK0TQJ/xgCBqgiwTlVOh7WqcjZJeIe1KQlWZAwQgEAhCeRPKKWQo4jxtRQ9otQlRZJkSkuSv2zs2LGuVLb+wYvLseuuu7oxhRkdE4wdZgGJb+63bNlijz/+uHNWnXTSSda0adNv3uRRIgnI2anvjY8//tgUORCn74dEGoRBQSCFAOtUCoyUh6xVKTAS+pC1KaGGZVgQgEDeCOCQyRva7BvWL9ujR492v3BnEhNeu3atc9pIa0bpKBzmWMHsm5nw3nvvOZ0kVdxRihvpK9+wSfKjU045xQn6Pvzww06YPMljZWwQiBsB1vaKFmOtqsgkia+wNiXRqowJAhDIFwEcMvkim2O7SjP50Y9+ZK1atcqYdjBt2jS76aabnM4NWWZfw4XZ1xw0H7QhVwWSk08+2ekN5Tj9OD2mBPQ3ILHNF1980ZU6z1SxLaZDo9sQSAQB1qlvzMha9Q2LpD9ibUq6hRkfBCAQJgEcMmHSrGVbF154oQ0ZMqTS6IZ7773Xxo0bxy/hKZxhZq60+1NPPeUqiKnUNdWVUiZIwh+qupIqaildSXNAAuUcEIBAtAiwTn1tj3Xr1rnvKUUCs1ZFa46G3RvWprCJ0h4EIJBkAjhkImTdZs2a2VVXXeWEcOvVq1ehZ9u3b7ff/va3ptKf27Ztq/B+Kb4AM7MXXnjBJKJ80EEHWefOnTNqEZXi3CiVMUszSFXY5KzVhocIulKxPOOMCwHWqa8txVoVlxkbTj9Zm8LhSCsQgEDyCeCQiZiN9957b7vkkktMoriZ9GSWLVvmnDYLFiww0hO+Nl4pM5Om0KOPPupKjCtnGzHfiP1BF6A70gzq0qWL0xB6//33TY5bDghAIFoESnmdkiVYq6I1HwvRG9amQlDmGhCAQBII1BvjH0kYSJLGIIX6pUuXmsTvVJEg/VBVFVVk6tu3rzVp0iSj5kz6Z5L+vFSZLVy40H7zm9+4NDfd77zzzsyHpE/2tPHJcbt+/Xp7/fXX3ffC4MGDrVGjRmln8RQCECg2gVJdp8SdtarYs6/w12dtKjxzrggBCMSTABEyEbRbnTp17LLLLrP+/ftbZWWjb7vtNpswYQKaEf+1X6kye+yxx1yaivLxlbMtDhylRyCw/3/+8x/77LPPSFsqvSnAiGNAoFTXKZmGtSoGEzQPXWRtygNUmoQABBJHAIdMRE260047udQkpSJk0pNR5IyCm6ZPn06Kwn9tWGrMJOD6xBNPuFDwE044ocp0JaW3ZZPiJv2Rqs7T+5VplGR7jWL+yWXbx7hx2HPPPZ2G0IoVK+y1115zKWzF5My1IQCBzARKbZ0SBdaqzHOhqleTslaxNlVlZd6DAAQg8DWBOv7GwwNGdAn89a9/dY4XacdkMtUxxxxjf/zjH61Tp04ZNWeiO7L89axUmGnjLdG83XbbzVWu2GWXXSqFqvQ3Cb7Wr1/fzRP9UhtE02heBTdV61E7e+yxR0ZxYKXLKZ1OTkKFI6uN4LNyElb12Uo7V8A3kszh8ccft1GjRlm/fv3s73//u0tfywda2VmOnw0bNriUSs0FiQq3bdvWpUoF80rXXr16tYvYUUl2vS6NI6XV6fzU8/LRz2zaTNJYshkv50SHQKmsUyLOWpX7vEvSWsXalLv9WZtyZ8YnIBBnAjvEufOl0PczzzzT3nnnHfvnP/+Zsdy1UhT69OljKqvZqlWrSGxyim2XUmAmJ8hDDz1kmzZtsmzEfH/1q185p40WeekPBTe1I7FFCcEGYrDnnXeeXXPNNdaiRYsKptQ8/N3vfufmotLp1I4+L0eOftGr6rMVGivCC0nmcPjhh1vHjh3t1VdftUWLFpl+ic8UXVcb7GvXrrWJEyfac889Z/Pnz3cOFzlW2rdv7+bhoYce6q6r16QZoQiud9991z3WdeWMkcbN8OHDrUOHDkV1IidpLLWxKZ8tDoFSWKdElrWqZvMrSWsVa1Nuc4C1KTdenA2BJBBA1DfiVlQUQu/evd0maMmSJRnTSeSw2XfffW2vvfbKGNUQ8SGG3r1SYLZq1SobPXq0S02R80Sb26oiDiZNmuTCxtu0aeN4SwRWzhmVT5cjRs4URcVoQ6/KCCqh3bBhwwq2+eCDD0xRMnLCKEJCjhhFO6gqWLt27ZzuUWWfrdBYEV5IMgfZ65NPPrHJkyc7PaEDDjggow1ril3aNPfff7/dfvvt1r17d9OG8pxzzjEJlY4fP97uvvtu58Tr2bOnK8N++eWX28qVK+0HP/iBnXvuuc5xPGXKFLvllltcpJYieTLNsZr2L5fPJWksuYybc6NDoBTWKdFmrarZnEvSWsXalP0cYG3KnhVnQiBRBPxfL6o9fG+t54eoe8uXLy/oTdf1N37V9q8UTnj++ec9X0/G8/+JU4pZhZu/QfJ8x4znb65LAUdWY0wys3vuucfzI6K8k08+2fMX8Gp56O/Xj1jwPvroI++6667z/OiXCnPIT33zPvzwQ9deZX93fgqKN2PGDO+iiy7ymjVr5vn/aHmXXnqp98orr3izZ8/2/A14pP9mk87h7bff9nynmuc7aD0/SsbzHW3Vzo1sTlizZo3nR0Z5Rx11lDd16lTPd+SV+9gjjzzi+RE57uaLjXvf/e53vZEjR3q+E9n1Qef7VcA83yHo+Y5Dr3Pnzp6f+laujUI9SdJYCsWM6+SPQJLXKVFjrarZ3EnaWsXaVP08YG2qnhFnQCCpBKpNWdq8ebM98MAD7lfxIKWhEB4p/XqkX93162qm1IlC9CFK11DIp/Qhrr/+eveLkz8hy3XP3wzb2LFj3U3cxK/Uj6QyU1SLKlYowkUaMip9Xt2hVJHg+NGPfuRS4GbNmuUiXYLXn3nmGZd2UlXqm97zHTGmkFpFySh6y3fOOP2QoJ0o3yedg9IXFbHy0ksvme84c3aprFJbtnZS9JTS45588km78cYbbZ999qkQiafr6ldQ6Qv94he/cNFYOl+6Morc8jcXduedd5ZVgNK6kv4dlm1/anNeksZSGw58NjoEkrpOiTBrVc3nWdLWKtamqucCa1PVfHgXAkknUK1DRmKyd911lyldptCHNppHHnmkNW/eHAeDD/+CCy5wVZXGjRuXsdz1gw8+aH379nWOG5xYX8/WJDKbO3euvfXWW063Y8CAATmnfUh499RTTzU/UsalHQV/19IFmTlzpkt3kfhvZYfSluS8kYP27LPPdilLlZ0b5deTyEHODz9qyqUtPfzwwy6FrLYOGaWoKU3pkksuyeiMkY0l1hukzMk5LCfdt771rbLvbTnwWrZs6TRn9H0u3aNsHIlhz58kjSVsNrRXPAJJXKdEk7UqnDmVhLWKtanqucDaVDUf3oVA0glU65Dp5FfvkYintAkKHSEjPYvdd9+97J/6pBujuvE1btzYVVyaN2+eE/pNt4d+cZat9Au5fnWr7Uasuv7E4f0kMtNGe+PGjXbGGWe46LFgI5yLPU4//XS799573T/M+mVGh/RgpAOiqJdAaya9TUXFyEGrDXa3bt2cw7RRo0bpp1X7XN8nypWW7ox+CSxWRFexOaSCEluJ8UqbR84MOTBqYltVXlO0nJxmikyRc7amfPWdcuutt7o2DjvsMFdFKbXPweNPP/20LNpKzrwRI0aUc7jsvffeLnLGT21zTmM5ZKQ9lM0R1lyJwlhSxxuWvVPb5HE8CSRxnZIlWKvCm4/FXqvC+B5mbco8H6KwNoVh38yj41UIQCArAv4XQewP6WL4lTy86dOn5+WmvE5/0xoZTn6EjOc7yirVk/HFMj0/HQU9mRSLJYWZv1n3fLFWz48y8F5//fUKWh4pQ672oR/x4PmRDeW0ZPT8jTfeqLTdBQsWeHvuuafnV1fybrrpJs93DFV7nfQTNAY/ssbznTHe//3f/3l6XsyjWBzSx6zvMd+R4fkVi7z77rvP++KLL9JPyfq5L7br+Zs8zxfQ9fyS01l/Lv1EPy3OzTc/3cjzK3qlv132XP2VppG/6Hi+uHho+jBhzpVij6UM1n8fhGnv9LaT8nzx4sV5XdujpnmVlHVK84+1Kvy/wmKtVWF+D7M2VZwXxV6bwrRvxdHxCgQgkA2BaiNksvLqFPmkq666ypVh1S/8+TikfaDUKWkkROFQyVhfIM39cq1IBd/Q5bqldBZfoNVF0wQaDuVOKMEnSWHmO2HM38i5KIOuXbtW0PLIxbQ//OEP7dFHH3XtBXPI37zbP/7xD1NEg/RiUg+do/dUOWe33Xaz448/vlwUROq5VT2Wdo0v/Gqq9OQLhZdFVlT1mXy+VywO6WNSuWrZV9pAvnhyxopq6Z+p7Lm0hR5//HFn32x1hjK1JQ0IX8jX2bqqSKhp06a5CCu1oSpdYX1XhjlXij2WdL5h2ju9bT2Xno/WhyACLtM5Yb2mSC5FdGm9CbPU+p/+9CenYec7J8Pqarl2VKFOkQeKUInCkZR1SixZq8KfUcVaq8L8HmZtqjgvir02hWnfiqPjFQhAIBsCiXDI6J8pCY3myyGjfzBrkjqQjQFqco76Ij2H9957z55++mm3gUtvR2klxx57rA0dOpTUJR9OUpj5FTmcftCwYcNq5AxJnSdBapsf3VBOk8ivmGP/8z//41JKUjdXcp4oBF2bI/1jqLz2mvxdKB1nyJAhzpEooWrpjxTzKBaH9DH36tXLBg8e7Ljqn9babBLVTuvWre3NN990IuA1TQuTbfzqSOldLfdcqTd+5aWy798wy56HOVeKPZZy0PwnYdo7vW09l1Ne64Mf2VTBaZ/p/Nq8pjQ1rTdXXHFF1qlo2VxPjj3ZLfV7KJvPZXtOVVpZ2bYR5nlJWafEhLUqzJnxdVu5rlXSfozams3aVHFeFHttCnOdrTg6XoEABLIhkAiHzI9//GPTBjVfvwRKU8NP0ciGZ8HOkS7EmDFjXHSDvNvaFKUeclAp2iFfTFKvFZfHSWBWUy2Qymx05plnuk2b8oeDKBlpu6iymp96Um5zpdd0njb3Eo6tqShrhw4dzC+FWiNnTmXjqO3rxeCQ3md9z8gZVhMnV3pbck5LQ0ob2vTvhvRza/tcEVMS79SvfNrg7r///qFFyBR6ruRzLOmcw7R3etv6W5YjRnNA8yn4204/L6zn+l7S9cJeb/Q9c+CBB+ZtDsspFjWttSSsU5pXrFVh/XWVbyeXtepvf/tb5NZs1qby9sz2WT7XpkKvs9mOmfMgUFIE/H/UOGJM4O9//7vnl7n2/H+6y7RAfG+7d+GFF3p+uHqMR5a/rseZmXRjpDHip4V4vpBqrbWN/A2UN3LkSM/fuJfNH/8L0PMFtT2/Wo7nb+adIfwUGqclIu0Yv4KOt27duvwZqAgtJ42DtCj8CBnPj1rwVq1alVei48ePd9fSvJG+kP+rbF6vl8/GkzQWcZLGkzTQ9Pebz5s0CPQ3xBEegTivU6LAWhXeXEhtKZe1yo98cHpvUVqzWZtSrZn946StTdmPnDMhUBoE6mbjfdIvn/r1SxEXhbzpur4ZsuliyZ6jSjuqfhJoNuheSva//OUvy0U3lCygDAOPMzP9WiztmHfeecc+/PDDWlc+06/nZ511lu20007lIjMUCeP/4+T+7oXwiSeeMFX3UmWc733ve0VPM8pg1lq9lCQOiohRpM3mzZtdJJPCofN5KC1K19KhdKWqtGby2Y8w2k7SWMRDtpe2i/Sg8nlTRKb+hjjCIxDndUoUWKvCmwupLeWyVvmi2JFas1mbUi2Z2+OkrU25jZ6zIZB8AtXm4UhgUuJsykXNd+h7Km6Fu0ogcODAgYnb/KWOs7aP5SBTuKFSqpRn379/f7v22mtd2WL+Qc5MN87MZOcTTzzR/IpibtPdp08fV5I480ize1UOvf32289eeOGFMh0QfVICvn70jHOKKsVIpbZ/8IMfuFSmXDUd5FxVKpS+T+Q0VFntqKUBFoJDqkX0fepHLzgnt77vlKrgV8+q9cZW/4S/9tprTkPm0EMPLXPWpl47rMfbt2+3iRMnlulYVacfo/N1VGX7Ys2VfIwllXO+7J16DR4nh0Cc1ylZgbUqf3Mx27VKPTjhhBMis2azNtVsTuRjbSrWOlszAnwKAsknUK1DZsWKFfaLX/zCFi1aVHAa+mVPooSdO3cOPR+54IPJwwUlrvrQQw+ZqkDpn7d99tnHfv/737sKOGHnb+eh+0VpMgnMjjvuOLv55pvtP//5j/mhyO4XsNo43/SPs6JkVLlLecrBoQicZ555xv2yPmPGDBf5IIeMfg3P5VB03ZQpU9zGXcLAcuaomohfvjtS0RT55pDKTEyk/TRp0iTTP6mal6psJRHuPfbYo1Yipo899pirriPhZX2H1mZupPY502M56hU5pX8YxU/6MVVpcsiRKLFiRXllElQt5lwJeyypvPJp79Tr8DgZBJKwTskSrFX5mY/ZrlWKaI3Sms3aVLP5EPbaVMx1tmYE+BQEkk+gWoeMr1dh5557ri1cuLCgETLaREj5W9EfOBcqTkR5t1XFYIwv7Ktf2Tt16mRjx461nj17Vvnrc8WWSueVpDDThl2lhVWyWtFrvoZQrR0bEsWWQ0BzKYhi0My4++673cbZ14hw/1znOr8UESOn6l//+lc7+uijXQTXBRdc4KJ79M/ZvvvuWyvnQ9izN18cUvspls8++6xzpMopNWDAAFcG/NJLLzWVQv7DH/7gogNr4kjRRs7PNXfiqiNGjKix8HLQX6WMytmrvkjEOb1PqWHUWiv0PaTNQqZD/wSOHj3avvOd79juu+9ewSGT77lSyLGkjj+f9k69Do+TQSAp65SswVqVvzmZzVp12mmn5fw/Yb6+h1mbKp8LhVyb8mXfykfHOxCAQFYE/C8CjpgR8EPfPX8j5PkbaM93Vnl++WHPTynx/A1PzEZSuO4mjdnjjz/u+Wk/nq8X5PlRbKGA9Eule76WTDlxX/9LxD33N+OeH5Hj+Yt5TteSsOOgQYO8V155xfOrK3j+ZsPr1q2bE6H2U+s8iYFmc+izfiSG50fxeH5kiRMrzZeIaD44BGPU+P1UMMfkxRdfdEz0np/24/6OfYeH5ztay14PPpftve/Q8fwqWJ6fOuT50UjZfizjeeL7/vvve36lDk8Co36UZJnIsz6g9/3y6J4f8eLmyPHHH1+lgLAfbeX50Y7eG2+84eZB+kXDmivp7QZ9LeRYgj7k297BdbhPBoGkrVOyCmvVxrwJXle3VvmRqUVbs9P/Ilmb0ol8/TxJ62zmEfIqBCCQDYGsRH2z8uxwUsEIzJkzxy6++GJXalYhqX5FJacrolQAjswEksZsyJAh5ldCchEVSieUPkVtD2nT+FVyMkasKIqjX79+VaajpF9fQq9KrfI36iatG6WofPzxx+ZXaHK6NLn0WelT5513nh1yyCF20kknuSiQQEg2/bq1fR42h9T+fPDBBy4CRulE0lsJ0nbEwv/CdjcJKufCJmhfn3/44YedEPMpp5xSa+2tpUuXOuaKkPzRj35kvlOmTORZ15Qm0Msvv1ymH6P5WFl0jKJsFG0lwfHu3btXOC/MuRLwSL0v5FhSr5tPe6deh8fJIJC0dUpWYa0aXyZ6HvYsrW6tqi6FNL0/+foeZm1KJ/3N80KuTfmy7zej4REEIFBTAjhkakquSJ/zSx27CkpTp051m2NVvPnJT36Ss65HkbpflMsmkZnEX/2Sxm4D/+STT5bbKNcUskRlTz/99ApzSSK80pjJVTtmwYIFTl9Em3Clu+hQtSalrqhNOXh0n81x3333mdJjtLHXJlcOSTl3/F+Xsvl4TueEzSH14krdknNK/0inOlClreJHAbn0zN122y2jUyy1nUyP/fLWLhVK7R511FHl2s90fnWvaV5NmzbNlEKhQ46iIJ1NDiNVclIKk2yoe52nf7zTD/0T+O9//9vpkI0aNSpj9bcw50r69fW8kGNJvX4+7Z16HR7Hn0AS1ylZhbWqeGtVrn8V+foeZm2q3BKFXJvyZd/KR8c7EIBAtgRwyGRLKgLn6Rfpa665xm26tPE58sgjnSaDNpAcmQkkmZmqJ0i01Q8JdyKumTbDmalU/qpyzqXdlKrbpApMqtaTazlj5YyfeeaZLpJH7ckRE5TS7tWrl9OPCSJEKu/R1+9IODZwDOgV/aokvRXlQ+fjCJNDav+0OZEzSZFtqYfEfTWW1q1bOxHzbLmktjFhwgSTCPsRRxxh7dq1K2fD1POyfSx7yeGlvkgLItCkkVNm5syZLmJG0TOq+CGnjKotBdFPwTWkSaTqXX/5y19M2kF77bVXxn6FOVeCa6feF3IsqdfNp71Tr8PjeBNI8joly7BWFWetyvWvIl/fw6xNlVuikGtTvuxb+eh4BwIQyJqAv4njiAGB9evXe1dffbXnb+Q8v0qN06Dww5vLaTrEYBgF7WLSmSn32HfKeX5VG8+PQMg5V7wyY/zmN7/xfEeP0wVp2rSp51fxCkWfSJop0jeRToovQO10YCrrQ/rr0jHxI0c83zng+uY7Ljy/wpS3du3a9FNDe54vDukd9P8h83r06OH0oKQJ5P+amH5Ktc+lsSMNF9nLj1zx/KiUaj9T3QnSH/BFlz3fueNdd911np825nR8XnrpJe/kk0/2fvrTn3qrV692uj79+/f3fOeDd8cdd3h+BJP30Ucfeb7TxvvjH//o+ZWjPF+A2vP/GazukmXv12aulDWS8qCYY0nphnsYhr3T2+R5fAkkfZ2SZVir4rlWhfE9zNpU9XdTMdemMOxb9eh4FwIQyJZA5nIYWbtz4nGifnn2/+lxKQH6xVe/5iqsX7fKNA+iNDKF/KsizY033miq2OFv3lx5a/1qnRrJEKU+F7svpcBMaSLSCpk8ebLTDvE3xTlpvFRmo7PPPtuUQjN//nwXxSINmNT0mso+V9Xr+rt78MEHbePGjS6qRxWXcmlTujHSylEkiea/flWSjdVuvo58cMjUV19s1hTSrbGoela2aVypbUl7wv/HzkUjSZumJm2ktqfH0h+48sor7bbbbnPVvJYtW+ZSxhStpEpJ0vRRdF7fvn3tpptucjel6PiivS69zXfKuO9XRQRJ+6eqctip167tXEltK3hcrLEE10+9D8Peqe2V8mPW9nhYn7UqfmtVWN/DrE1V/40Wa20Ky75Vj453IQCBbAnUkecm25Pjdp40GaQzoX+AtVnxq464DYXEJyVeqptKtUqzQaHl+qchaofSA5577jlXenzx4sUuneTWW291aQnZbnCiNqZ896eUmCl1R+lEShXxKxlZly5dQnHSydnhRz+YH9FSJjxbG7stWbLEBg8ebMphVjrQn//8Z/MrOjnNEf1j4Ed95dS8SkMrzF+b/Xym7IXNIdMgb7nlFrviiiucs9WvROScF7mmLI0ZM8ZuuOEG+9nPfmaXXXaZ+z7LdK2avCYnsL4/pSGjlKrevXtnTInS961SmeSwkU1V2lp6ObmmuoU9V1LHXOixpF47eByGvYO2SvWetT1+lmetitdaFdb3MGtTdn+rhV6bwrJvdqPjLAhAoDoCiY2Q0WbyrbfeMj9k3hYuXOh+jddmQpoGEsTV+9rQaQPrh967X3w7deoUyi/L1UHP9n1taiSqeemll5oE//wyx+4Xa1UtwBmTmWKpMZNDURoefillp9Uh/ZdAQDczoexe1Sa6Q4cO2Z2cxVkS89XfmxwNqRWA9Lcpp4dfDjknx4/+Hvyy7zl9JotuVjglbA4VLuC/EOjH6O/bLwme85j0j5xEcxUtd9xxx+UUeZSpP+mvyVmt75zqDn0nKVpGt9ocYc+V1L4Ueiyp1w4e19beQTules/aHk/Ls1bVz6vhwl6rwvgeZm3K3uSFXpvCsG/2o+NMCECgOgKJFPVduXKlKXT+8ssvd04M/Rrv6x6Yfn32cybtnnvuMV9/wrp27ep+zZVD5uc//7k7R5vDqBz6pVkRACr562tDuBSBkSNHhr7hisp4w+hHKTJTOo8Wc1W9UWpe1A5FLCnlThWS5HgJUmrkPFManvotsblsD1X4URi0IjDikHJY1bg0bjld9Yu/qk7VxJmmyCg5tg488EDHN85Mwp4rVbEvxnth2LsY/Y7KNVnbo2KJmvWDtapm3Ar9qbC+h1mbCm257K4Xln2zuxpnQQAC2RBInENGOeUKCb/rrrvsnHPOcdU99OuuqpooJUkbV21cFNZ/7bXXul/Z9cuynDXnn3++087Ql1WxD4X3jh492kX5aIN16qmnunQE9Z8jM4FSZTZo0CBXBUe/vEv3JQrzN9VCsst7773nqiSpHLOcizoU5SK9EfU/Fz0Zpc5In0TRQHF2PojB7NmzTZtMOadqoh8TlJ/WRj818khtx/EIe65EjUFt7R218RSyP6zthaSdn2uxVuWHa9ithvE9zNoUtlXCay8M+4bXG1qCAAREIHEOGaUp3XvvvS6a5Pvf/36VvzirjKuiaKRloUP6Fr/73e+cVoI2SMU6FJLtVzWxp556yrSoSUBTebitWrUqVpcif91SZqZQZc1lpQOpBLYEb6N0qBRzIFUlTRGltiiSx6/e5JyjfiWfrNN09HepaBulaUnfJu6i1ioVrY2mxiFHca5ivMoDf/nll51QshzPmgtxPsKcK1HkUFt7R3FMheoTa3uhSOfvOqxV+WMbZsthfA+zNoVpkXDbCsO+4faI1iAAgUQ5ZBT2///ZOw/4qams/R+lSO9dUKSpSEdBkCKiFBsqr1jWV91dWRXdV0VFxYau3XVV7GJB3VVhUSzYEAUpinSkiPTeOygiav73uf4zzOQ3JZlJMpnkuZ8PzPxmcpN7v/dObnJyznMeeOABLTxpV0sBN7LQojCftCOuUqVodRRC4eY0QhYaePe8+uqrug1QYIdxBvHXQRQdTtV3ZI3BggyDkteFzET69OmjDXaYvzBOmQYQr9nb2X/Dhg11eCCMDTA+IKwMYUrfffed9vqC95rdAmFr/D5V2mWdycduvaBuZ+qJwLiUjX4MDHAq9beceeaZ+rxXSOeIZGPi5lxJtv98f5breOe7/fk6Ptf2fJEvetxc13auVUWZBu0TN87DXJuCNqoH2+PG+B7cG9+RAAm4QaCY8rwY4saOgrAPeLggDAnivPAWKFeunL5JTfcUHdvBo2DSpEn6ZhH9gDsf3P/9Dg/Czero0aPlrrvu0jdZuEFD+FWLFi0cZ6HJ53gcOHBAZ9GZNWuWzrLi9Km/k7aT2R+0cEM/ceJEmTFjhtYigVi1aWR0wtOLbfFUFCnaYaBbtGiRbiNeEZIXbwzNdGxkkkImIXiKXXTRRbHQp0z1gvo9wozuvfdenf0NHj8wMjnRkIHeFc4VMFLhFecLp9mqgsbGrbkStH6hPbmOdxD75FebuLb7RTr9cdxY27lWpWcchG9zPQ9zbQrCKKZuQ67jm3rP/IYESCBrAkh7HZainrobKvwIabz1PxWvbCi9CUOFOaTt4uTJkw11kRCrpww4hsrEZCgtjrT13PxSXegYY8eONZRQqaGechuHH364oYwzhlrY3DyML/tShhhDGcWM4cOHG8rY5dkxySwR7VtvvaXnv7qxN9RTzMQvA/CXClMyMDeUZ4yhbk4dtUh5WhnDhg0zevbsaShjjoG/C70o45lRo0YNfd5RhmRDZaRw1CUV/qLrqzAwY+PGjY7qBn3jXOZKUPuW63gHtV9+tItrux+UMx/DrbWda1Vm1kHYItvzMNemIIxe5jZkO76Z98wtSIAEnBIIVdprq6CpMrTIkiVLRN30pNWosIqDQqcCwqHNmjXz5YmzGjQdvnHzzTfr40LTBto2PXr0cKwpkbVlzqWKCB9C5hx4Z3Tt2tUzTQsyKzpgmC+1atXS6a/hjQJPknTeYUX34O0n8Dhr3bp1VgdByMLXX3+t0743aNAgUP3K1CE8VUYokdVjCZnf8CQRXDp16uTot4L5P3LkSJ25KgxivlaGucwV6778/tuL8fa7D0E7Htf2/I+Im2s716r8j6edFmRzHubaZIdsMLbJZnyD0XK2ggTCRyBUGjJVq1ZNuOlBOJKyAGfU06hUqVKRGzzcKGFh8aPAHRvGGGTgQMgCskNdcskljsIX/GhnpmPggg0aJhAjVp4M2iDglaYFmRUdDRjykMUIxotPP/00bzpIRVuW+ydwsX3hhRekY8eOaY2ruR/J3T0ggxJEd5H+M15sWXnDyJgxY/QYYcyaNm2acO7K1AroxmCMIZDcu3dvR1mqMu2b32dPwKvxzr5F4ajJtT2/4+j22s61Kr/j6eXRuTZ5SZf7JgESCCuBUBlkoMPQqlUrLYALr5eTTz5Za5jAMJOuKHf/BPFZGBFQ3w89Bhz7zjvv1E//cbzzzjtPBg4cqNN0p2tz0L7DDSZE3AYNGqRvPCHc50QPw0l/yCw1LeiQqHA3nS4d+jphKvgde2Xg84qTCrPSelQQD4fXHYy8pu4RRI2rVasm/fv3d6xXtWDBAu1dA2OOX+cqrxiFab9ejXeYGGXTF67t2VBzp45XazvXKnfGJ2h74doUtBFhe0iABAqBQKhClhDK8Pzzz8tnn32mU1njIq5mzZoZb+KQ9QVu5maBG1/dunUdPbE26zp53bFjhxYphVeJ0qvR6a0h8omngYVScIOJrAvvv/++FmlFOj2kNnaSythJX8ksPa0TTzxR/vrXv+rQJXiVsOSXAM5FP/74o07RDa87GBPnzJmjxccRUnbDDTdk5fWDLAl9+/bVBlycr1iCQcCr8Q5G7/LXCq7t/rP3em3nWuX/mPpxRK5NflDmMUiABMJGIFQGGQwOssvgn5OiBHx1mIdZBwYFr29mcZP22muvCZ6oIvtG27Zt5dFHH9XeDYXiBYAnZ6tWrZK3335bZ4OCqyoKNC288I4hM3OGpn7F3IGXEkswCMAovG3bNlEC4zJv3jxZuXKlNl7C4DtgwAAdbpTNuaZ27dr6fBGMXrIVJgGvxtvcf5Rfubb7N/p+rO1cq/wbTz+PxLXJT9o8FgmQQFgIHKKegvgjlBJQYoiN7t69u8AoozK36FS68LKBO202N0p2uomQBYT3XHfddQKPElxovvjii1k9KbdzPDe3wXQBM2glQJR06NChWvsGHj4oFStW1OmXIYjspqAsmbk5ityXXwTgFTN16lSZPXu2NsbA+w0GX9y4ly1b1q9m8Dg+EeB4+wTaxmG4ttuAFLdJvtb2uCbwLQmQAAmQAAlEkkDoPGScjuK4ceMEGRxgjMETm9NOOy3rp9Z2jo3jIFsMsijBqIGsOPfdd5+0b98+sGKluFCDICnChRCeNG3aNHn33Xe1WKlVp+SUU07R4V5uGmPIzM7M4jZBJACjLrSs8I8l/AQ43sEZY67tmcci32t75hZyCxIgARIgARIIP4FIG2QQYvPSSy8J3HNR6tevr7MdwcvDi4KLn/nz58tNN90kq1evFmR3QnjJ6aef7pk3jpN+wPCBDD3Q04GhBaFU+IcnjcgAhQvczz//XDZt2iRIDW4tECWGroWb4UpkZqXMv0mABEiABNIR4NqeSCeIa3tiC/kXCZAACZAACUSXQGQNMrhAeeutt2TKlCnaCHHEEUfIAw88oMMJihf3Bgv0I2CAgVEGIT5du3aVLl26yIYNG3ybgTBw4B8KGMCwglcYYXbt2qU9YOC5s27dOkFqaXgPLV68WButzHqpGgtdDGhlHHbYYak2cfw5mTlGxgokQAIkEFkCXNsLY22P7ARlx0mABEiABEjAQsAby4PlIEH8Ex4f0D/ZvXu31KlTR4YMGSJI1eyVbgy0YnCMSZMmxQSEkQb3xhtv9BUPLlbNf9A7QCgSxHK3b9+uvWIyGV3SNfbcc8/VGjJuiRKTWTra/I4ESIAESMBKgGv7bxL0td06ZvybBEiABEiABKJMIJIGmfXr18vtt98uK1as0BoueH/BBRdI6dKlPZkLcJ9+4okntO4KQoDMMn36dPNtwb/CkAWDllvhSmRW8FOCHSABEiABXwlwbXcft9tru/st5B5JgARIgARIoLAJRM4gA2FapJdGhqAaNWrILbfcIpdffrlrhgTrdIAmy5tvvinPPfec1mKxfh+Wv1u3bi1NmzZ1RZiYzMIyK9gPEiABEvCHANd2bzi7ubZ700LulQRIgARIgAQKm0CkDDIQ73311Vdl+PDhUrNmTR1CBBFarzxjMDUQCgStmgoVKkj58uULe7akaf2FF17oWhpfMksDml+RAAmQAAkkEODanoDD1T/cXNtdbRh3RgIkQAIkQAIhIXCI0gz5Q+E1JB1K1Q1opYwcOVJuu+02qV69utx///3So0cPVwVokx0b2YqQnQiCuWFG3b17d+1x5Ea6azJLNpP4GQmQAAmQgJUA13YrEXf/dnNtd7dl3BsJkAAJkAAJhINAJAwyuMH/5JNPZODAgdoz5pFHHpETTzwxZXgNRG5LliyZ8vtwDD17QQIkQAIkQAKFS4Bre+GOHVtOAiRAAiRAAiTwB4FDww4C6aWR2hrCvUcddZQ8//zz0rFjx5TGFnixfPjhh4IMSMhGxEICJEACJEACJBAsAlzbgzUebA0JkAAJkAAJkEB2BEJtkPn9999l1qxZOkypbt268tRTT0mzZs2kWLFiKWkhFh1Cv6tWrRLUZyEBEiABEiABEggOAa7twRkLtoQESIAESIAESCA3AqE1yMDT5fvvv5fBgwdrzZihQ4fKMccck9YYA5SLFi3SWi9HHHGEFC8eKc3j3GYSa5MACZAACZCAxwS4tnsMmLsnARIgARIgARLwlUBoDTIrV66Uu+66S2c2evzxx6Vx48ZiR3B2+vTpWmemTJkycsghh/g6GDwYCZAACZAACZBAagJc21Oz4TckQAIkQAIkQAKFRyCULiDr16+XO+64Q+vAIJsSDCsrVqxIOTp44ga9mF9++UU++ugjQXhTiRIlUm7PL0iABEiABEiABPwlwLXdX948GgmQAAmQAAmQgPcEQmeQ2bJlizz00EPy/vvvS5MmTeThhx9O6xmDWHSIAyJ15oYNGwQXfNdccw3DlbyfezwCCZAACZAACdgiwLXdFiZuRAIkQAIkQAIkUGAEQmWQgSDvs88+K8OHDxekrp49e3ZWw4HwJnrIZIWOlUiABEiABEjAVQJc213FyZ2RAAmQAAmQAAkEiECoNGS+/PJLefrppwUXb7mURo0a0UMmF4CsSwIkQAIkQAIuEeDa7hJI7oYESIAESIAESCBwBELlIbN27Vpp2rSp7Nu3LyfQCHWih0xOCFmZBEiABEiABFwhwLXdFYzcCQmQAAmQAAmQQAAJHKIEbY0AtotNCjgBTBtmoXI+SOTmnBlrkAAJkAAJ+EOAa5Q/nHkUEiABEiABEjAJhCpkyexUob3i6d/cuXNl06ZNApHhIBe0b82aNTJz5sycPZFy7ScyYyF71nfffSc7duyQINsWg8QtV+6sTwIkQAIkYI9AoazvXKPsjSe3IgESIAESIAG3CdAg4zZRh/vbu3ev3HPPPdKrVy8ZNmyYzvbkcBeebw7DB7JQIQMVDDG33XabdOvWTZYsWZJXAxIMQwMHDtTsPv74Y9m/f7/nLJwcIKjcnPSB25IACZAACWRHIOjrO9eo7MaVtUiABEiABEjATQKh0pBxE4xf+1qwYIF88sknsnv3bu0hgwukoBR4naxevVp27dqljTHz5s2TDz74QBYtWqRTheNiE0/VDj00P3a9iRMnyuTJk7UhZvv27Xk1DsWPWdC5xbeV70mABEiABLwhENT1nWuUN+PNvZIACZAACZBANgRokMmGmot16tWrJ6eccooOt+nfv7+ULVvWxb3ntqsZM2bIfffdJzt37pTatWtL+/bt5eijj5Zly5Zpg0xue8+9dvPmzaVLly5So0YN6du3r5QuXTr3nbqwh6Bzc6GL3AUJkAAJkEAGAkFd37lGZRg4fk0CJEACJEACPhKgqK+PsFMdKqgievA6QZhS+fLlpW7dulKsWDEdXvXYY4/p1OJTpkyRdu3a5TVFeBDZFQK3VHORn5MACZAACbhHgGuUeyy5JxIgARIgARIIIwF6yARgVIOarahKlSqCf0EuQWRXCNyCPKZsGwmQAAmEhQDXqLCMJPtBAiRAAiRAAt4QyI/4hzd94V5JgARIgARIgARIgARIgARIgARIgARIoCAI0EMmD8N04MAB2bZtmxajPeyww6RatWp5DfvJA4KsDgnBY4gR/vjjj1pIuGLFijqcKohPILPqICuRAAmQAAkUNAGu7wU9fGw8CZAACZAACfhOgAYZn5EjffT06dPlm2++0VmVoMvSp08fOeGEE6RUqVI+t6ZwDgduyFgxdepUQbrrffv2ybHHHis9evSQo446SuvbFE5v2FISIAESIIGwEeD6HrYRZX9IgARIgARIwHsCNMh4zzh2hP3798unn34qL774ovTu3Vs6duwo1157rYwaNUreffddadmyZVLDAtJOb9q0yZPMRvAugeZJ9erV85a+OgYoxZs9e/bI2LFj5aWXXtKGq5NOOkmnCh80aJAg9fUTTzwhNWvWFKunTNS5pcDJj0mABEiABFwmkM36zjXK5UHg7kiABEiABEigAAnQIOPjoCHVJIwHSCXdoUMHbUC48847ZfHixdrg0KRJEylXrlyRFsErBJmNkL3H7XLooYfKxRdfLEFLuW3289dff5X33ntPhg0bpjM8derUSUqUKKENMKNHj5aRI0fqtletWlV/btbDa5S5xXPgexIgARIgAW8JZLO+c43ydky4dxIgARIgARIoBAI0yPg0Sj///LM8+eSTcvbZZ0ubNm208WDZsmWCJ2RIiwl9lFSlbNmyUr8USif3AABAAElEQVR+falcubLeNtV22XyOkCkYM6zeJdnsy4s6ixYt0kasAQMGyIknnhgzuoAXuOHf2rVrNT8YauJLlLnFc+B7EiABEiAB7whku75zjfJuTLhnEiABEiABEigUAjTI+DRSMBp8++23MnjwYClTpow+6uTJk7WwL/5o2rRpzNhgbRK8QvAviuXVV1+VGjVqaENW6dKlYwiWLl0aC+FKFW4VZW4xUHxDAiRAAiTgKYFs13euUZ4OC3dOAiRAAiRAAgVBgGmvfRomeMLcfPPN0rBhQ63VAvG/l19+WaCPcvzxxwt0UZBxiSWRAISOEeYFnZv4Mm7cOC3sC2NM8+bNpWTJkvFf8z0JkAAJkAAJ+EKA67svmHkQEiABEiABEgglAXrI+DSsbdu2FfwzC7xlEI6D0Jt+/foJXJdZihK4//77i3yIDEuzZ8+WX375Rdq1axfzOCqyIT8gARIgARIgAY8JcH33GDB3TwIkQAIkQAIhJkAPmTwM7u+//y4jRoyQvXv3SqVKlXTGpfhwnDw0qaAO+f3338vWrVsFHCGOTM+igho+NpYESIAEQkuA63toh5YdIwESIAESIAFPCNBDxhOs6Xe6ceNGQcgNhADPOeccqVOnjg5jgkAtLuYgtBtf4Amyc+fOtMK/8ds7fV+hQgXtZRJUYV9rf7755hvNDhmi2rdvn9IgQ25WcvybBEiABEjASwJO1neuUV6OBPdNAiRAAiRAAoVBgAaZPIzTBx98INu2bdMivueff34sXGnlypXa0NCoUaMEgV94hLz99ts6I5PbzYVRo2fPnnLaaacJ9FoKoSBV6P79+6VatWpy9NFHJ7CKbz+5xdPgexIgARIgAa8JOFnfuUZ5PRrcPwmQAAmQAAkEnwANMj6P0a+//irvvvuu/Pjjj9K4cWOdyhkhN/CM+de//qUzCl133XUJRoYFCxbIxIkTtQCw282FV0zFihWla9euBWGQcaIfQ25uzxbujwRIgARIIBUBp+s716hUJPk5CZAACZAACUSHAA0yPo/1hg0bZP78+XLgwAHp1atXzDtm3bp1MmXKFG2UserJXHjhhdK9e3ctYut2c+EhA08TuzosCKsyS/x78zOvXxcuXChbtmyxpR9Dbl6PBvdPAiRAAiRgEnC6vnONMsnxlQRIgARIgASiS4AGGZ/HfvPmzWIaMtq0aaPTNe/evVteeuklrYfSsmXLBO8YNA9Gk5o1a/rcUtHthM4NvHfwD+9hDEFmKJQ1a9ZoLx8YkNBGaN/AsOOlFg30YxCuhOOl049B+8gNFFhIgARIgAT8IOB0feca5ceo8BgkQAIkQAIkEGwCNMj4PD4NGzaUJk2ayI4dO7RhYenSpTJt2jT57rvv5IEHHhAI7AalIKzqs88+k59++km3FV48+BsGpZIlS8qzzz4r0L2pXr26NsTUqlVLOnfubNvbJpt+mvoxOGY6/Zhs9u1WnSByc6tv3A8JkAAJkEByAoWyvnONSj5+/JQESIAESIAE8kHgEHVzfTAGJR8tiOAxJ0yYII888oj24EDaa3h8DB48WJo3by7FiwfHRrZ+/Xq58sorBR48JUqU0P/gBYM2YtrAUwYx8wi/wj+0//7779epvL0YVujHHH/88bJo0SI544wz5NVXX5WqVat6caic9hk0bjl1hpVJgARIgARsEyiE9Z1rlO3h5IYkQAIkQAIk4DkBGmQ8R5z8AHv27BF4x8C4AXHfQslwlLw3/nw6c+ZMOf300wVu4Q8++KBce+21Uq5cOX8OzqOQAAmQAAmQgA0CXN9tQOImJEACJEACJEACmkBw3DEiNiDly5eX1q1bR6zX9roLbxvo0Fi9hcaPH691bMCuU6dONGLZw8mtSIAESIAEfCTA9d1H2DwUCZAACZAACRQ4ARpkCnwAw9Z8iAbPmTNHh3N16NBBypQpo7uIJ45jxowRhC2dc8450rRp0yIGm7CxYH9IgARIgARIgARIgARIgARIgATCS+DQ8HaNPStEAsOGDZPzzz9fG13Wrl2rtWqgsTN69GgtfIwU3f379xc8gWQhARIgARIgARIgARIgARIgARIggUIlQA+ZQh25kLYbWZyQAQJZlJBme+PGjdpjBpoxlStXlhtuuEE6duxYJDV4SHGwWyRAAiRAAiRAAiRAAiRAAiRAAiElQINMSAe2ULvVrVs32bZtm06fPW/ePJ1W+/3335e6devKgAEDpHfv3tSOKdTBZbtJgARIgARIgARIgARIgARIgARiBJhlKYaCb4JAAF4xU6dOldmzZ2tjDNJat2nTRmCoKVu2bBCayDaQAAmQAAmQAAmQAAmQAAmQAAmQQM4EaJDJGSF3QAIkQAIkQAIkQAIkQAIkQAIkQAIkQALOCFDU1xkvbk0CJEACJEACJEACJEACJEACJEACJEACOROgQSZnhNwBCZAACZAACZAACZAACZAACZAACZAACTgjQIOMM17cmgRIgARIgARIgARIgARIgARIgARIgARyJkCDTM4IuQMSIAESIAESIAESIAESIAESIAESIAEScEaABhlnvLg1CZAACZAACZAACZAACZAACZAACZAACeRMgAaZnBFyByRAAiRAAiRAAiRAAiRAAiRAAiRAAiTgjAANMs54cWsSIAESIAESIAESIAESIAESIAESIAESyJkADTI5I+QOSIAESIAESIAESIAESIAESIAESIAESMAZARpknPHi1iRAAiRAAiRAAiRAAiRAAiRAAiRAAiSQMwEaZHJGyB2QAAmQAAmQAAmQAAmQAAmQAAmQAAmQgDMCNMg448WtSYAESIAESIAESIAESIAESIAESIAESCBnAjTI5IyQOyABEiABEiABEiABEiABEiABEiABEiABZwRokHHGi1uTAAmQAAmQAAmQAAmQAAmQAAmQAAmQQM4EaJDJGSF3QAIkQAIkQAIkQAIkQAIkQAIkQAIkQALOCNAg44wXtyYBEiABEiABEiABEiABEiABEiABEiCBnAnQIJMzQu6ABEiABEiABEiABEiABEiABEiABEiABJwRKO5sc25dyAR27dol69evl2LFikmDBg2keHEOfyGPJ9tOAiRAAiRAAiRAAiRAAiRAAiRgj8Du3btl3bp1+j74yCOPlJIlS9qr6OFW9JDxEG6Qdr1v3z4ZMWKE9OvXT2699VaBcYaFBEiABEiABEiABEiABEiABEiABKJAYMGCBfLnP/9ZrrjiCpk5c6YcOHAg792mQSbvQ+B9A3777Tf54osv5J577pHly5dLly5dpFSpUt4fmEcgARIgARIgARIgARIgARIgARIggQAQaNasmVStWlWmTp0qgwcPlhUrVsjvv/+e15bRIJNX/P4cfP78+XrCbdq0STp16iQXXXSRlC1b1p+D8ygkQAIkQAIkQAIkQAIkQAIkQAIkkGcC5cuXl9tuu03q1asnEydOlBdeeEG2bdsmhmHkrWU0yOQNvT8H3rx5s9x5552yePFibQ2EJbBKlSr+HJxHIQESIAESIAESIAESIAESIAESIIGAEICDwgUXXCDlypWT5557TsaOHSs///xz3lpHg0ze0Ht/4J9++kmefvppGT9+vHbF6t+/v7Rp00ZKlCjh/cF5BBIgARIgARIgARIgARIgARIgARIIGIHrrrtOWrRooTVkhgwZIogo+fXXX/PSShpk8oLd+4MiFu7LL7/Ublh79+6VVq1aCQwysASykAAJkAAJkAAJkAAJkAAJkAAJkEAUCdSoUUMGDhwotWrVkmXLlslDDz2ksy/lQ0+GBpmQzsCVK1dqEd/t27dLpUqVtIYMJtwhhxwS0h6zWyRAAiRAAiRAAiRAAiRAAiRAAiSQmUCfPn2kd+/eUrp0aRk9erS89dZbsmfPnswVXd6CBhmXgQZhdz/++KM8+uijsnDhQi1QhBi5k08+WQ477LAgNI9tIAESIAESIAESIAESIAESIAESIIG8ETj00ENl0KBB0rhxY8H7Rx55RCZPniy//PKLr22iQcZX3N4fDArRn376qfz3v/8VaMg0atRIECNXoUIF7w/OI5AACZAACZAACZAACZAACZAACZBAARDAvfKAAQN00pudO3cK9GT8ToVNg0wBTBQnTVy7dq2OgcOEgvvVTTfdJPXr19dWPyf74bYkQAIkQAIkQAIkQAIkQAIkQAIkEGYCl156qSDzUsmSJWXGjBkyfPhwX0OXaJAJ0ew6cOCAzqq0aNEi+e233+TEE08UxMbBMMNCAiRAAiRAAiRAAiRAAiRAAiRAAiRwkECpUqV06JKpt/rSSy9p6Q+/si7RIHNwLAr+HdJ1QYwIGjKYWFdddRVDlQp+VNkBEiABEiABEiABEiABEiABEiABrwjAkaFbt276Hnrr1q3ayWHbtm1aj9WrY5r7pUHGJFHgr9CLefzxx2XLli164pxwwgkU8i3wMWXzSYAESIAESIAESIAESIAESIAEvCfQv39/qVatms5KPGrUKJk6daovAr80yHg/tr4cYeLEifLJJ5/Izz//rLMpXXnllfSO8YU8D1IIBCB2zUICJEACJEACJOA+Aa6x7jPlHkmABPwn0KFDBznppJP0vTQyLcHZYcOGDZ57yRT3v6s8otsEdu3apScMXlFat24t3bt31y5Xbh+L+yOBQiCwbt06LcaFkyniP2GoPOKII6R27dpSrFixQugC20gCJEACJEACgSTANTaQw8JGkQAJ5EjgkEMOkb/97W8yadIkWb9+vXz11Vfy0UcfyZ///GcpU6ZMjntPXZ0eMqnZFMQ3eCoBl6pp06YJRH2hDg3vmIoVKxZE+9lIEvCCwOuvvy4DBw6Uvn37SufOnbVy+htvvCH79u3z4nDcJwmQAAmQAAlEhgDX2MgMNTtKApEj0LVrV2nXrp2+p0bnn3zySVm5cqX8/vvvnrGgQcYztP7sGKJDzz33XCw1V/PmzaVnz57MrOQPfh4loATgJXbWWWdJzZo1taESzWzWrFns5BrQZrNZJEACJEACJBB4AlxjAz9EbCAJkECWBA499FCBlkyVKlW0lsySJUsERui9e/dmucfM1WiQycwo0Fu88847smzZMp3mukSJEto7plKlSoFuMxtHAl4T6NWrl1x99dUCAyV+FxUqVNAGGbxnIQESIAESIAESyJ4A19js2bEmCZBA8AmcdtppWgLEvG+AQWbt2rWeecnQIBP8OZGyhUhvjTTXpsXu2GOPldNPP53aMSmJ8YsoEUAI3+zZs2X//v3Spk0bKVeunLZ0R4kB+0oCJEACJEACXhDgGusFVe6TBEggCASKFy+uvWQqV66smwNh39GjRwuyGntRaJDxgqpP+xw/frwsWLBAi5ZChOgvf/mLwDsG71lIIOoE1qxZI6tXr9beY1BNL1WqVNSRsP8kQAIkQAIk4AoBrrGuYOROSIAEAkqgd+/eAmcH00vm3//+t2zatMmTjEs0yAR0EmRqFrLHQKTU9I6BBa9Hjx7UjskEjt9HhsDUqVN1diUYKNu3b69T2EWm8+woCZAACZAACXhIgGush3C5axIggbwTOOyww6Rfv36x7EqLFi2ScePG6XsLtxtHg4zbRH3aHzxjkJIL4Rgop556qhYwhRARCwmQgMg333yjfx/ly5enfgwnBAmQAAmQAAm4SIBrrIswuSsSIIFAEoCXjCnuiwa+9tprsm3bNte9ZIoHsvdsVFoCSLsFcaHdu3fr7YoVKybnnHNOzIKXtnIevkRq7l27dun2wu2ratWqRbLd7NmzR3v7wMAEoxL0PpC6G32LYiGz3Eb9119/lRkzZgg8yU444QSBUcYaygcNJsxLxMGXLVtWn3Bp0MyNO2uTAAmQQCEQ4Bqb2yhxjc2NH2uTAAkUBoH69evL8ccfL+vXr9cPeeEZOG3aNDnjjDNc9bynQaYw5kNCKzEpxowZExMWOvzww+Wkk05ydWIkHDDHPxYvXizffvutzJs3T+t5ILSqY8eO+iYZBhjkdp8zZ45+3bJli75Brlu3rpxyyik6Sw5cxqJWyCy3EUds+6pVq7S+EvRj4ufQb7/9prVlMOcWLlyoLd0wEl5yySVSr149bRDM7eisTQIkQAIkEGQCXGNzGx2usbnxY20SIIHCIXDuuefKF198oQ0yMOa/8sor+r67Zs2arnWC8S2uofRvR8istHnz5pi71Nlnn629SaweAP61KPWRtm7dKkOGDBHkcG/VqpV8+umn+sZ37NixsnPnTpkwYYLcfffd8vXXX0udOnWkZ8+eUqtWLXnsscfksssuk7lz5+qb6tRHCN83ZJb7mMKCDWOfVT9m3759MmvWLHn00Ufl448/1nMO3jNPPvmkPsHCa4aFBEiABEggvAS4xuY+tlxjc2fIPZAACRQGAaTArl69euyB7eeffy7Qk4GnoFuFHjJukfRpPwixGDlypJg3jiVLlpSzzjorsOFKMB4hTOn666/XoUoQQxoxYoQ8/fTTsmPHDvnggw/0d507d46FMcGDZvLkydoa+fLLL0uTJk109iifEOf9MGSW+xAgtv3nn3/WoW/NmzfXcwu/nYkTJwpU0s8//3w588wztVEQ8aHbt2/XXlww4sBAw0ICJEACJBBOAlxjcx9XrrG5M+QeSIAECoNAtWrVpGvXrtq7Hg92IYeAFNhwNIC8hhuFBhk3KPq4Dxg0li9frkN/cFik42rZsmUsJZePTcl4KEzaUaNGyVVXXaU1OlABn0EDByFM8JCBp0K8McbcKUKWoB/z3Xff6Ylvfh72VzLLfYRhsZ4+fbqeNwhXqlChgja4vPfeezrU76abbpJ27drp3wzCmsAcIUudOnViauzc8XMPJEACJBBYAlxjcx8arrG5M+QeSIAECosAtFphhMEagvLJJ5/IDTfcoO8x3IhQoUGmgOYD4tagHWNOBjT9vPPOixk7gtaV77//XuvcmBoeEE9F6BIWc4io3nrrrUmNMegHtGRguEFf0e+oFDLLfaTjY9shxLVx40YZP368FuF64IEHtMeVKRYNY+YVV1yh59hFF10UWE+z3KlwDyRAAiRAAlxjc58DXGNzZ8g9kAAJFBaBLl26CDRb4VEPLUrokMFpoHbt2rEIj1x6RINMLvR8rguPkilTpsTyn5cuXVoQboHXIBZM2L/+9a8CVy9YDyHeC0FifH766acLQpNKlSpVpOkINVm2bJkW923YsGEgvX+KNNqlD8gsd5DwvkLoEQqMevfdd58OXXrwwQcFnlfxlmzMP3jMsJAACZAACYSfANfY3MeYa2zuDLkHEiCBwiIARwLonC5dulRnBUbr4XmfLMojm55R1DcbanmqA/0LWOZMj5HWrVvLkUceGdjU0Eg3jHAlpLBGiReBu+CCC1J69ixYsEA2bdqkb6YRWhKfISdP6H07LJnljtqMbce8efvtt3WIH+I8V69erQ19prEm9yNxDyRAAiRAAoVEgGts7qPFNTZ3htwDCZBA4RGwarZ+9tlnOlOreV+eS49okMmFno91MdiIV/vpp59iRy00zQvTIFO5cmUthARB4mQFqcXgJYMb6iCn807Wdrc/IzNnRONj26GvBA+tpk2b6gxKSFs3YMAAQYYvUxTb2d65NQmQAAmQQJgIcI11NppcY53x4tYkQALhIdC2bVsd9XHooX+YT9atWxdLCJJrL2mQyZWgT/X37NkjkyZNioViIOyiY8eOSUN+fGqSo8NgEZ85c6ZuP3Q94DUTHzpi7gzeC7A4QjvmuOOOk8aNG0vx4n9E1mEfblghzWMF/ZXMnI/Q2rVrdWgc2PXq1UtuueUWee211+Sdd94RpK3Db+jSSy/Vqa+xjVkQ2gRXdhYSIAESIIFoEOAa63ycucY6Z8YaJEAC4SAAmYM2bdokaMa8//77Cc4S2fY0kgYZaLFA6LOQbsC+/vpr2bx5sw7jwWBXqlRJWrRoUTD6KhCBQ8gImJsiv8km7cKFCwUhSxAA7tOnTyysCSmyYdBBqrGoFDJzPtJmbDuMfSeeeGLMYNmgQQP5xz/+IfDOwu//008/TRDHhr4RdIvijTTOj84aJEACJEAChUKAa6zzkeIa65wZa5AACYSHACI34vVPEdWxdevWnB0GImWQwVNwWPfxxBzpluF1UijFGq6EOOjy5csn9TIJYp/MmGPcKKfThUGabISTwIPmjDPOiAkWwwL52GOPFdSY5ToOZOacIJjBywq/jWbNmiUYLOvUqRPzttqwYUPMIIvzwj//+U/58MMPY4LZzo/MGiRAAiRAAoVEgGus89HiGuucGWuQAAmEhwCcCuINMtu2bdNZXHPVp4yEQQZeFfCImTNnjtx+++1y2223ycsvv1wwOhIwUEyYMCHhZtFqoQv6VDcX8YoVK2pNjxIlShRpMm6MTc8FTHhTsHjv3r0693u3bt1iBpoilUP4AZk5G1R4t0yfPl0bZCDiW6FChQSDpZmqDns9+uijY8YZnBsmT54s7du3TzjJOjs6tyYBEiABEigkAlxjnY0W11hnvLg1CZBA+AhAn7JGjRpi6sigh+PGjUvwus+m16FMe71lyxZtbIEhBharVatWCVyK4GVihiXAU6NQ9EimTZsmeKIPgwVKsWLFtH5MoWQfQvjRjBkzdLgRDC2p9GOw2O/evVv3E+Em6B/GD+MGTZkzzzxTypQpk808L7g6ZOZ8yCCutWLFCh12lCwsDuFKMAjCAAMPGpxMcY4YMWKEDv/DSdbUK3J+dNYgARIgARIoFAJcY52PFNdY58xYgwRIIFwEkJAGkR5LliyJGWGgTwnnAciJJNNHtUMglAaZN954Q+uNIKYLxhnc5FetWlU//c4WlB2YXm0Dkdv47ErVq1eXY445JiEcw6tju7FfjIOpH9OlS5eUXgiY5MgcBa0chJMtX75c1q9fL//+97/l5ptvlpo1a2Y90d3oh5/7IDPntOfOnasNLHAlTJaBrHTp0tqoB/dCGAhh9IPXDCzbd911lzbWOD8qa5AACZAACRQaAa6xzkeMa6xzZqxBAiQQPgJIqoNkIXAWQMHDYGhR1q5dO+sHu6E0yMB4AW+LunXrSufOnbWWBAwBTz31lL7Jx5ORQikQwY3ProR24+l/IXmKwLMH2ZKg4XH66aenNMigb4MHD9Y31bNmzdLiq7ho6t+/v2D8UqXJRr2wFTJzPqLwqMI8g+EO1utk8+XWW2/V5wb8pqBJBOPMFVdcIS1btsz6JOq8paxBAiRAAiSQTwJcY53T5xrrnBlrkAAJhI8AHujiIS8SzqAg4gbSB61bt9ZRINn0+BC1EyObioVY595779XinfC+gEHjhx9+0EabIPcF4RXIew5PEbPgRvLKK6+MZSAyPw/y69KlSzVz3Cwj5CpdQRiJ6QqGG2yrFki6umH6jsycjSZOZfhN16tXT8+1dN5wsGbDe+6oo47S3nPxsaDOjsqtSYAESIAECpEA11hno8Y11hkvbk0CJBBOAnCWwINfeA2aGZvhcPD666/re4pseh1KD5lsQAS1DjxF4pWbcZOJDEuFoh9jcm3UqJH5NuMrPBuOO+64jNuFfQMyczbC+G0glM9OgSEG/1hIgARIgASiSYBrrLNx5xrrjBe3JgESCCcBOBbAILNo0aKYpAju15GEp0qVKlnJa0Qiy1IhT4eZM2fqEB6zDxAjRfYhio+aRPhKAiRAAiRAAiRAAiRAAiRAAiRAAt4TQHhSvDQCIlqgI2N6zDhtAQ0yTon5vD0sbgjhMUuTJk3SarCY2/GVBEiABEiABEiABEiABEiABEiABEjAPQLJkutMnz49IarFydFokHFCy+dtIU68YMGCBINMsgngc7N4OBIgARIgARIgARIgARIgARIgARKIHAE4SFjlQ2iQCek0QGzarl27tHqz2cVjjz22YNJdm23mKwmQAAmQAAmQAAmQAAmQAAmQAAkUOgEkqalatarEJwWZPXs2PWQKfWCTtd+qH4Nt6CGTjBQ/IwESIAESIAESIAESIAESIAESIAFvCUDk/Oijj05wkkAG1507d8rvv//u+OAMWXKMzL8KVv0YCPkiDXSJEiX8awSPRAIkQAIkQAIkQAIkQAIkQAIkQAIkoAlYDTIHDhyQH374QfDqtNAg45SYT9tDpXnOnDkJ+jG1atWSatWqJbhH+dQcHoYESIAESIAESIAESIAESIAESIAEIk8gWdTK/PnzaZAJ08xA+qxVq1bJr7/+GusW9WNiKPiGBEiABEiABEiABEiABEiABEiABHwnkMogE58d2W6j6CFjl5TP282bN6+IhS3ZwPvcLB6OBEiABEiABEiABEiABEiABEiABCJLoGHDhlK6dGmBnoxZ6CFjkgjJ67Jly2iQCclYshskQAIkQAIkQAIkQAIkQAIkQALhIFCxYkWpU6eOFCtWLNah5cuXy759+xIyJMe+TPOGHjJp4OTzq5UrVyaEK6EtDRo0EAj7spAACZAACZAACZAACZAACZAACZAACeSHQJMmTRLuzWGMWbdunUAL1knh3b0TWj5ua9WPgTtU7dq1Ewbdzebs3btX4JWTTdybm+3wel9HHXWUVKlSJWdhZPJyPlJk5pwZa5AACZBAFAlwvXA+6mTmnBlrkAAJkEAuBOrVq1fk3hz3023bti3yebrj0CCTjk6evjMMo4ig72GHHeaKISFVl2bPni0XXnihbNiwwbGbVap9BvHzhx9+WK655hopW7ZsTs0jL+f4yMw5M9YgARIggSgS4HrhfNTJzDkz1iABEiCBXAggA3J8yBL2hbAlpL4uVaqU7V3TIGMblX8b/vzzz7Jp06YEdycMuJfhSjACHXpo+gi2mjVrSoUKFRLEi7yi8vvvv2vDENqF93D9QsYpvGKSw5Nn//79RcK6MrXnzTfflAsuuEDKlCmTUz/IKxPpot+TWVEm/IQESIAESKAoAa4XRZlk+oTMMhHi9yRAAiTgLgFEr1gNMvCQic+SbOeINMjYoeTzNmvWrNHGhvjDJhvw+O9zfd+uXTs5+eST5Z133tFiRMn216NHD7nkkkukfPnyORkzku07/jMYYGB0wT9MaBhe4Iq7e/du2bVrl2zfvl0brODNs23bNvnpp5/0vz179gj+pfsRzJ07V6ZOnSowcMHrKNtCXs7JkZlzZqxBAiRAAlEkwPXC+aiTmXNmrEECJEACuRBIJieSLDFPpmPQIJOJUB6+t+rHoAnJBtzNpsGtasiQIbJkyRKZOXNmUqPGJ598og0yiIsrWbKkm4fPel87duyQFStWyOLFiwXuuvi3du1a2bp1q+C7ZMaZ119/XRuf4PGTbSEv5+TIzDkz1iABEiCBKBLgeuF81MnMOTPWIAESIIFcCCRzmMB9abL7z3THKaZuwoek2yBM33311Vfy9ddf63CXEiVKyN///ncdghO0Pn755Zfy2WefCUKXzNK9e3c59dRTHcWjmXXtvkLstnr16vLNN99obxS4v8YXeKLA6te5c2epWrWqp14y8cdN9x753/FjaNasmZx22mnypz/9STp16qT7AU8b/IPidbza9erVq+WMM86Qww8/PGOYVrpjk1c6Osm/I7PkXPgpCZAACZBAIgGuF4k87PwVz2znzp1FqvA6rggSfkACJEACWROAg8Jzzz2nIzjMneA8e9VVV0nlypVt3yvTIKM0UYJWRo8erY0i8RmP+vTpIx06dPDcM+Xoo4/WYUDfffddkbApcIL3CQw1xx9/vBbGRfanIBW0B+FIMMr069dP6tatq41LMG79+OOPuu0wzuAH1KVLl5wNXOTlfPTJzDkz1iABEiCBKBLgeuF81E1meLhmfbCGvfE6zjlT1iABEiCBZATg4DF8+HDZsmVL7HyL8y70SuvUqWP7wT8NMgE0yLzyyiuyYMGCBHen//3f/5XmzZsLBt7LAoMGQpLmzJmjQ4HiPUvM40KHpXHjxnLMMcd4biAyj5nNK0SQ4TlzzjnnaI+ZjRs3xsKY4CVz3nnnSbVq1WxbL5O1gbySUUn/GZml58NvSYAESIAE/iDA9cL5TDCZTZw4sUiCCHNvvI4zSfCVBEiABHIj8N577+nsyIjKMEvv3r31vbLdhDw0yATQIPP4448LDAbxA3v11VdLw4YNiyg5mwPv5ivikJs2bSqTJk3SWizWJyww0sBg07FjR239s6pLu9kWN/YFb5g2bdroUKt169bJ+vXrtTAwvGfwea56OOTlfJTIzDkz1iABEiCBKBLgeuF81MGsRYsWOkwfmnq8jnPOkDVIgARIwA6BL774QhYuXJjgSAF5j1atWtl2pIiUQWbChAmxUCBYrIKoIYPMQg8++KA2GJiTAE87brrpJh2Kg/d+FAjeIjX0tGnTdOYi6zGR8QjGjZNOOkkqVaqUk5eJdd9e/Q1vGGjxbN68WZYuXSrIZoVQsIoVK+bcfvJyPmpk5pwZa5AACZBAFAlwvXA+6nCX53Wcc26sQQIkQAJOCCB7LxLixEuNtG7dWt8j283oGxmDDJ4OfPjhhzJjxgydThmg//a3vwkE0PwyctgZXBgLnn322QQjCMKUbrnlFm34sLMPt7ZBuA88dWD1i59k5v4h8FuuXDltAYS4bpA4mm20vqKd0I5B2yHwjB8Mwq/supRZ9xf/N3nF07D3nszsceJWJEACJBB1AlwvnM8AMnPOjDVIgARIwAmB+fPnC0JE9+/fH6vWqFEjnWwG9512SigNMhBvRcpjeHHs2rVLe5vAsDBs2LBYKBDCgZo0aaINChB83bt3rxZ9RUYeuHoeeuihdvi5vg1SZSEtM/pgFnigXHPNNb5nhAID6MnASwbeJPEhVGbbZs2apbVtMPG81rcxj5nrK6yVEEiePn26LFq0SHr06KHnQa77JS/nBMnMOTPWIAESIIEoEuB64XzUycw5M9YgARIgAScEFi9eXCQ7Mrw6zz33XO2laGdfoTTIwPPhjTfeEKSPHjdunHz00Ufy1FNPyQ8//KCZwBsC/6CRAoMC/qEOFOmhjXLCCSfknH3HDvxk20DMd+TIkYKUWWapUaOG9O/fX8qXL29+5Ntr2bJlpUGDBjJ58mRt2LLGISPECpZBZDXC5MPiXwgFnj1o72uvvabbDtdeN7RwyMv56JOZc2asQQIkQAJRJMD1wvmok5lzZqxBAiRAAnYJLF++XEfhwKnDLLjP/NOf/mT7gX8oDTLffvutjB07VqeggmEDnh0wakAUF14xCFHBv/r162vDCwBu375dq9HDs+bMM8+0bdEywbv1ipAqhFbFD2q9evXksssusz2obrXF3M8RRxyhBeEQHxdvKDK/37Ztm+YHr5MKSiS5EEKX0HbMBxjA4CGF0KVcxX1NHuRlkrD/Smb2WXFLEiABEogyAa4XzkefzJwzYw0SIAESsEMAmqrvvvtuwj0yHD+cOFMcojweDDsH4zb+EHjhhRfk1ltvlZ07d8YOiGxGo0eP1kal2Ic+v4GGzFVXXSUjRoxImHBmM2CEuf/++wXZoNwQyTX36/UrfkTQ7TnuuONcM8igzeTlfOTIzDkz1iABEiCBKBLgeuF81MnMOTPWIAESIIFMBCDqiyQxuJ80Czxkvv/+e0FGXzsllB4ydjoe1G0QYoVQqnhhIKSg7tu3b968dsAK4TxI34XQrg0bNiTVk4EHDTRn4HnkhkiuH2MEj57atWu7Eq4U317yiqdh7z2Z2ePErUiABEgg6gS4XjifAWTmnBlrkAAJkEAmAtCrteq/QtID2ZyhA2un0CBjh5KP24wZM0YQcoWBNAvCac4++2yxq9Rs1nP7FZMKWiswymDyWZ2rEPoDkVxkMUKK6ULRk3Gbk7k/8jJJ2H8lM/usuCUJkAAJRJkA1wvno09mzpmxBgmQAAmkI4D735dfflknCIrf7q9//atUr17dlpQHDTLx5ALwftSoUVpY+Ndff4215sQTT5RevXrlTWg41hD1BtmUkL1q7ty5Wnsl/ju837hxo/68ffv2WvOmUPRkrP1w62/yck6SzJwzYw0SIAESiCIBrhfOR53MnDNjDRIgARJIRQBatc8//7zs2bMnYZOLL75YDj/8cFsOCoWREiehe+H+A8YOq+cJsisFybBx/fXXyymnnCJIH52sIMMVNG+QSpxFhLyczwIyc86MNUiABEggigS4XjgfdTJzzow1SIAESCAZAejFJIsKQTQJjDV2Cg0ydij5uA2sa9bBg0Em2UD72KyEQ2Hi3XPPPVoIFzHJ1gLvnvvuu0+mT5+eEHpl3S4qf5OX85EmM+fMWIMESIAEokiA64XzUScz58xYgwRIgASSEShRooSOYrE6TyBBj/WePll9fMaQpVRk8vT5iy++KKtXr04YQKThbteunatZgHLtHmLikE0JejcwIlm9euAds3LlSunUqZNUqVIlUB4+ufY9m/rk5ZwamTlnxhokQAIkEEUCXC+cjzqZOWfGGiRAAiSQjMDw4cN1lqX4++Hu3btLy5YtBQabTIUGmUyEfP7+6aef1jos8QN67rnn6gxHdgbUz+YiVTQyLs2fPz8hK5TZhlWrVulsS8i8VKZMmcgbZcjLnBn2X8nMPituSQIkQAJRJsD1wvnok5lzZqxBAiRAAlYCb775pqxduzbBoaJz585ywgkn2HKoYMiSlWie//7pp5+KeJsgu5LVDSrPzdSHR5tuvfVW6dixY8rJ9txzz8knn3wi+/btC0KT89oG8nKOn8ycM2MNEiABEogiAa4XzkedzJwzYw0SIAESsBIoW7ZsEXmRH3/8scg9vbWe+TcNMiaJALzCKwaGC2u8WfHixQNpkAEyhCNBT6Zx48aSTE9m//79MmTIkCKZowKAOy9NIC/n2MnMOTPWIAESIIEoEuB64XzUycw5M9YgARIggXgCyaJYDhw4YNsgw5CleJp5fo+Be+KJJ3Ra6fimXHDBBXLsscfq8J/4z4PyHim9YDSCiC+sgdYCUaNNmzZpTxrozuCJTJQLeTkffTL7gxkU26ExtWbNGtm6dav88ssvOhwwneg3vO6WL18u69ev155syI4W1d8g+Tn/7aWrAYM7wlbXrVunXXW3bNmiHypgjlkfJGzfvl1vg7mL9QA6YzDiB2U+hqkv6cYsCt9xvXA+ymT2BzOuEc7nTnwN8ounkf37MK1HYepLuhEdNWqULFmyRH777bfYZtB/Pfnkk1NmJY5tqN4Uj/+D7/NLADdX8doxZmtwYRv08pe//EVmzZol//nPf5Kmu/7oo4+kTZs2OgV05cqVI3tDaI4jeZkk7L9GnRlufD/44AOZNGmSvrHFIte0aVO5+uqrtcZUsvMEzieffvqpPPjgg/qmedCgQdK/f3+Ba2XUCvm5O+IwtH/zzTfy+eefy7JlywQGFxj6ateuLeeff76+CMGTd3wGgXfM3blz5+r3aAkERbt06SJ9+vSROnXqFHH1dbe16fcWpr6k72l0vo36epHNSEedGdeIbGbNwTrkd5BFLu/CtB6FqS+ZxjTZNbgTDxkYAFgCQmDHjh2GekphqEFP+Pfee+8Z6uYrIK1M3QwlZmR07drVUG5bCe03+6PSLBr//e9/DRWWlXonEfqGvJwPdlSZ4dxw8803G+rm1VA3tobykjGUfpOB35TScDKUB4yhQh2LAFUZ0Awl2mgoDxr9m6xVq5ahbo6Tblukcog+ID93B1N5ZxlKgN5QBhVDhawaKtuesXHjRuOLL77Q81EZ3Y3HHnvMUE9LjaVLlxrKy9O49NJL9ffqot34+uuvjYsuushQhkHjjjvuMHbv3u1uAx3sLUx9cdDtSGwa1fUil8GNKjOuEbnMGsMgv9z4mbXDtB6FqS/m+KR7vfjii41SpUol3P9eddVV+reRrp75nS2DjLJwGZs3bzaUm7Gv/3Bc5fpjtjX0r8rd21BPChMGE8aMMWPGFIRBBgM0btw4Q+nJxG4ATWOM+aqe6BvKk8b49ddfQz+edjpIXnYoJW4TNWY///yz8dRTTxlnn312gjFl5MiRhvJA0OeL119/PamhEzfJ8QYZ/A6VV0Okfn/kl/j7yfUvXHg/9NBDRq9evYyZM2ca6glQwi6V266el5ibStBdG15gkFEhc9oQiO3vvfdeo1q1aobynjEaNWpkwEiTjxKmvuSDXyEcM2rrhRtjEjVmXCNymzXklxs/s3aY1qMw9cUcn0yveOhkNcgor0PbBpmMsTDqhyZvv/22IIWxuolW1/P+FGgiIKZVdVCgOxKFAtemZMUai59sm6B8hpzrCIl49NFHtcaFmsAJTVu4cKE88sgj+h/GN532RULFkP5BXs4HNmrM5syZIy+//LI8/vjjOrTD1H9RTzJj52TEreL8oRaDBKA1a9aUyy+/XP/e1NMKHRIJnScIhycT4U6onKc/EH+LNqJ9ZcqUyTm8MWr8zGFzmyP2i3mjDIHy4Ycfyr/+9S9p0aJFEW0zhKZCFwbu6zfeeKPWlMH2mIuYu+rhjrz00kuybds2PR9xjWFdJ8w+ePkapr54yanQ9x219cKN8Yoas6itEW6vDVHjh9+Y2wzDtB6FqS9OzqfJ7tVhN7F7fZPRIKOesMorr7yiBSGdNMyNbXEx3rNnTylfvnwkbtxTDVwy5WY3+Hq1j2uvvVZnVRo9enTSdNcjRoyQtm3basNNVIxt6ViTVzo6yb+LCjOcE2CMQWr5li1binkuwAkeF0HQnUJRoUgpDSx///vftb4Tfo/YHroeQTSEok8QfIWhCSLEODdAW+SII46QqlWrZtXmKPEzfylecDT3jQczL7zwgqjwuaTGGGwHfSLTaAgD/MCBA6VevXqx8UNMeaVKlbTmDNZ26M1grfe7hKkvfrMrtONFZb1wc1yiwixKa4QXa0OU+OH35QVD7DdM61GY+oKxsVuSPeTEg1LMGTslo0Gmfv36otyT9UUyfnh+Fdww1K1bV4488sjYhZxfx87XcVJ5yGCQzQvcfLXNyXFLly6tU10r7QB9I2idN5icmFMqlELwJKZkyZJOdh+6bcnL+ZBGhRkyKo0fP15nX4sX4oW3y5QpUwTCvjDSwCsh1e8I3gq4KVb6HtqLBmKqyRaO+FGAUQQeDDD0YHs/DDgrVqyQ22+/Xb7//nt9XsDx0Xd4ScIAUKFChfgm2nqfL37xjcOTNLRD6flowwSMEV6ez73giP7gvP3ss89qQ1m3bt2KeGOZfUbGJfQZBXPznHPOSTC4IGMgPGe++uorbZiHQcbu2Lo1L4PQF5MXXv2eI/HHjsL7qKwXbo5lVJjla41w61zmZMy9WBuixA+svWAYhPXIrfkYpr44+W1h22QeMqnu65PuW8Er+ALhIDWZDPV01ZN/Km2sLyKYP/zwgwHRTTVQCf/UjVeROP1CGDT1RN5QBr2UejIqHZixYMGCSOlZpBs38kpHJ/l3YWc2fPhw49RTT9WCqfEEXnvtNQPCqThXQJcpkwYHzmENGjQwOnTooHXA4vdlfQ8h4CuuuEKfi/7xj38Y+NvrAo0y6IxA5FVlajNUSmRDGZG0aDG0RnBuz6bkg5+1neoCzlBGCUNlHzL+/e9/J9X6sdbJ9m+vOKI9EJY/4YQTDBVuZGA+pSroozk3GzZsmHFuptqP9XM352W++2Ltm59zxHrsKP0d9vXCi7EMO7N8rBFunsvsjrlXa0NU+IGzVwzzvR65OR/D1Be7vy1zO+WNbihv34T7dyTigI3CTsnoIZPUihOwD6FxA/d9qyeGW81EWtnWrVvHwgXc2q91P6nan8zqZq0bxL+RznTGjBn6qSrc1NWETGjmtGnTZOjQodqbxtQXSNggYn+Ql/MBDzszZYyQa665JsGDAOeJ999/X9RNsQamxH4TPBCSUcTTTuwL57FUnjRmPWUkFSXGKirzjSgh95i3g/m9F69vvvmmTs+tbuR1umScK5CuG54D8KiAl082JR/8rO2cOHGiTJ48WXszITU04qu9Kl5xRHvxpEcJ+Qrmm1WrKL4/s2fPjoXSKQNg1mMXv0+8d3Ne5rsv1r55PUeg54M12Mu5Z/YJ3l/wAsOanskTz6zj12vY1wsvOIadWT7WCDfPZXbH3Ku1ISr8wNkrhvlej9ycj2Hqi93flrldMk9yyARY733N7a2voTDIqKwh+uLd1FOwdjLXv3EBCv0GrwsmcrKBg0GmEAsuzBBqMH/+fD0+ynJapBvQJzrzzDOlR48eGW8Ui1QO2Qfk5XxAw87sjDPOKAJFpa0WlWZY3+Djxrh3794ZDTL47akUxKK80jLeIEPv45RTTtHnIgh0x4dKFWmMCx/A6ALRVxiYOnXqpNun0nlLv379dPgSRInthrRYm5MPftY2NG/eXFR6aKlRo4b07dtXYBzzonjJEe3FPFDZkdI2HW1QmZdiBpkTTzwx43xLu8O4L92cl/nuS1y39Fuv5wgefMDAid9YsmsMa3ty+RthaljTEX6Y7e82l+Onqxv29SJd37P9LuzM8rFGuHkuszOuXq4NUeAHxl4yzPd65OZ8DFNf7Py24rdBMgrr+urkQUhh3unHE1DvcRGPhT+Vh4llc8d/YrL68aRHueknfYJlHWDHHchjBQhzDhkyRMddwgqLk1p8wY2XmfUl/vOovicv5yMfNWYwXigXUw0KN3LHHHNMkUw3VorIwoRsNvCQyeRtAiFdFRLlqc5JfPu2bNkiixYt0h4Y0JUyhYvvvvvu+M1ce+81P2tDwVylgvacp98crf3E32iDmfEL43j88cdnnG/J9pPss3zMS6/6Yu2fl3ME1w8wxMAzDjfXXl9P4CkhjueHN46Vo52/o7Ze2GGSaZuoMfN6jcjHuSxMa6zf/PD7yPf6yrU101nqj+/zMTfMluG63LruRc4gc9VVV5k8CvoV7vrJDD/WAS60TrZq1UqLiuKJ2fr162MXhLCkXnbZZdoNPp0LfKH1N9f2kpdzglFhBqPz2LFjtXEFlOBObidDDUIijj76aC3Sm8yt0kocN25+lblz52pvHxwP4UmmQcaL4/vFz9p2P3j6ydHaP/NvhKHC8IeCBxnIkJVsTTO3d/rqB0ezTV73xTyO+epV37DfJ598Uj/4SOWFa7bBjVf8frG2e9UfN9oYlfXCDVbmPqLCzK81ws/fh59rQxj54TfgJ0PzNxf/6vV65Od8DFNf4seovkqChPUvPhrkqKOOsn1Na8tDBou4Hwt5fMfwHk90ClU/xdoXO3+nunDFCc7rp1p22pfLNpdccomMGzdOPynGBTue0sPV8bbbbgucW3Mu/XSrLnk5JxkFZlDC/+6773RICM6PCPXLFAKDUM4xY8bozEV2jDfOyedWAyGNaCMMRfD2yaRxk8vRwsjP5OEnR/OY1tevv/46ZpBBuFIhG9rD1BeME4wkLAcJRGG9ONhbd95FgVkY1wg/14Yw8sOvx0+GyX6tYVqPwtSX+LHCfbr1Xj3VfX18PfN9RoMMLD0QJIRngzXcxNyJF6+4OIcoHMKRonIhActaMisljGGFXhCWBFcyGNgwQTt27CgPPvigFhpN1udC72+u7Scv5wSjwAwL2b59+zScxo0b2/JAUNnbBP8QApTqBhnnGKSZxvkexlII9XmlXQUDc3yY4rx587TBH+d5hDBCTBgFhhkYkNw8P3jFTzf4//+HdXLHjh26j1jH4O5fvnx5V/uBQ+WTY3x/zfdoD/TczKdDmfRjsD1Kunnm57w0+4FXL/oSv3+/5kj8Mfk+kUAU1ovEHuf+VxSYebVG+Hkuy+faEAZ++KXkk6H1l+rFeuTnfIzvT5j6Et8vvE8WzZLqvt5aF39nNMioNF9y4403CnLN+12g1A8hukaNGumnp34f3+/jYeCSFUxgq9Ut2XZB/Qw3kCNHjhSVLlXfpLRo0UL++c9/6ptJO+ETQe2XV+0iL+dko8IsPoONHYFekHznnXcE7uYqBXHSm1/oPUyfPl3fTCOrEgymCIVSKY5TGnCcj9DBGiqFtXzxxRcxgdGpU6dqDxmc7997772Y8QLt7d69u6tt8ILfwZ6J7hO0stAn9BPzEmFY8GSC66qTpyXx+032Pp8ck7UHD22WLl2qL2RhZIF+TDpvJ2RGhHdXkyZNkrr0+j0v4/vkdl/i941++TVH4o/L9wcJRGW9ONjj3N9FhZkXa4Tf57J8rg1h4IdfSz4ZWn+tbq9Hfs/H+P6EqS/x/cL7ZAaZdA+crPUzGmRq164t0GhBZg8/PWTwVBQx6PCqiMpNeypLGiyZhVrQdoQqQdgXT40RY/fII49Is2bNkt4cFmo/3Wo3eTknGSVmq1at0je8oNS0adOkN7LxBJFmGb+/G264QXufxH+H9/BmgNH7xRdf1Nma4Ll27bXX6tDCd999V2eXc9OIgGNCKHX8+PECEXOIoJlrC7xI8HQNCxjO/2h7586dXTXIuM0P/TEL+gJ9HxieYcw66aSTdPrwQYMGCTR8nnjiCe316ZbHj98c8VAAT8jR/mSeSxg7Uz8G1w0416e6GMEF4R133CGnnnqqHHnkkUXmsdfz0s++mPMDr37Pkfhj8/0fBKK0Xrg15lFi5vYa4fW5LNkY+702xLchDPzQHz8Z+rkeeT0fw9SX+Hlt530yG4l5PWunPjwvWAJCYOvWrcbhhx9uqIFL+Kf0Hwz1IwpIK+03Q01OQ12kG+oJsaGMaoZK+2qo7C2Guhi3v5MIbUlezgc7asxUOllDeR3o8wN+S+qpZUpoYPP0008bKi22sXHjxqTbqXBUQxk9jK+++spQOi6GuvA2lPivoW66DRVSaKgbyKT13PpQhbjo8wLOef/6178MZaRxa9dJ9+M2P/Mg4Pb6669rll9++aVmie/M/oGnMozFPjfrufVqHscrjurJj/H9998bL7/8sjF8+HBDecwamF9mwfdXXnmloTxe9Nw8++yzDaxnqcpnn31mKM9XY8qUKXrOWbfzcl763Rezb/meI2Y7ovwatfXCjbGOGjO31wgvz2V2xtfrtcHahrDxQ/+8ZOj3euTlfAxTX6zz2s7f11xzjaEeViXcv6vENYZ6uGinunGoLasNN/KFQLqQJV8a4PJBFi9eLDfddJO2NCMt+fXXXy/nnXdeRhFSl5tRMLsjL+dDFTVm0HYxPVZSnS9MiitWrJARI0bIn//8Z61jYn5uvsKbAdlX1M2ztGnTRnsp4OnWrl27dIikuhA3N/Xs1UzFiQN4nWEJx3CTH/ZnFvQDHjDIGgftFHNswFCtxPofxA69Yuo1xw0bNsiAAQO0t+zll18uyiijw7PM/kN/aMKECTH9mLp166b0joGXzauvvqpF3eHlZfWi8Xpe+tkXkw9e8z1H4tsS1fdRWy/cGOeoMXNzjfD6XGZnfL1eG6xtCBs/9M9Lhn6uR17PxzD1xTqv7fwNeRFrceIhQ4OMlV4e/04XsoSL+kIq69at0xmUZs6cqXUELr74Yrn66quThk0UUr+8ait5OScbRWbQXzJ1OZYvXx4LX7LSU94J8vDDD0v79u21fkkyMV/Uh+YHsp2Z2Zc++OADfaMNYV+7GjXWYzv5Gxc6yLCE40EzxjRkONmHk23d5Bd/XIR8wahlNThDJ8XMIOV2Cuj443vN8cMPPxRoAyB0AQXGJfPiA0amUaNG6VAmjCNCmrBdsjULF4TI+AVNuv79+yfNsOf1vPSzL/FjlO85Et+WKL6P4nqR6zhHkZmba4TX5zI74+v12mBtQ9j4oX9eMvRzPfJ6PoapL9Z5befvZHqvTq5paZCxQ9mnbVINnFdPVb3qFp6WPvDAA1pPARflPXv21HoByDbCUpQAeRVlkumTqDJT7sBaBBVW988//1xUKFKCkJhyGdU3y9AxgXiacqFMetMLvhBp/Mtf/iLwZoBOF3Q9Ro8erV+bN2+u9WNSnZMyjY/d71UYjL55h96IF5mIrO1wk1/8vtF2eAPCEzC+QNwXMdtVq1bV4vRe8fSaI+YG5hbaD3Hic845RxvxcAGCdXnDewAAQABJREFULFnwmIHWXLdu3bRxTbl4xzytTB7QEIOY8/PPP691imCAS6YP5/W89LMvZt/xmu85Et+WqL2P6nqRyzhHlZmba4TX5zI74+v12mBtQ9j4oX9eMvRzPfJ6PoapL9Z5bedvXOtZH0ThmgkPqWwVVZklIAQQf6eeoibEn6lBNN544420WhEBab5uhkpZa9x///2GujExVGiF1lRQLq8JegNBam++20Jezkcg6sw+/vhjQ2VNMlSaaGPw4MHGrFmzDBWeZOB39u233xrXXXedccEFFxjfffedoW6YbQOG9kn16tW1fowS3vZczwWaNSpkRetLqRv8tJojtjthY0Ov+FkPrS5OjOOOO073T3khedY/PziqLFxGy5YtjVq1ahnK88pQadQN5V1ljB8/3vif//kf4+9//7uOk54xY4ahhKENZXwwhg0bZqgni3puKqONMXToUENlmzJU1i9H65nb8zKffcnXHLEeN0p/R329yGaso87MqzXC7XNZprH1Y21I1oaw8EPfvGaYz/XI7fkYpr4km9eZPuvXr5+hvIQT7uFvvvlmQ8kAZKqqv8+YZcmWVYcbuUIAVjQz3kyNTmyfydygYl8G6A3c0ZGZRYlz6mwS6mZEp7fGE9VkT0ID1PS8NIW8nGMnM9HZkPB7UqK+ghCjuXPnSoMGDXQGHKRqRIpraMMoEW3blnl4P0BvBpmPkH5aCQF7rvUEd3h4TeDY0I8xQ7GczwpnNdA3t/klawGeqiF0DP3r0KGD9hxJtl2un/nBESms77zzTnnuuedEiQJqzyxowSDkDZmSoC8DD8i2bdvK448/rv8hREeJ9uowVWUw1GsbvIi6du1qe6y9mJf56kuycfZrjiQ7dhQ+43rhfJTJjGus81mTWMOLNdaLtSCx1cn/8np9zdd65AXPMPUl+WxI/ynOnfH37tg6WUbKVHuJhEEGbkTK4q9j+TEJEeeuskHof1ZBwVSg/Poc7YJhJn5Qzbh9v9qQzXFgNFJPS+Wuu+7S6WqRsvyhhx7SN4dBY5xN/9yuQ17OiZLZQWYIA1TeBjpcBHHBEOKF4RPx27gxtu0i+f93idAnpMfGgoJwlDp16mijBc5DOGeaQsIHW5D7O8Rlm+c2PwR941vsNr/4fZvvEbYDnjD+QMsH644XxS+Offv21XNOPQXTYXEIw2rdurUor5kEgzu0h2AsRCgTDDaYPxdddJHW2EmmZZSOiVfzMh99SdZPv+ZIsmOH/TOuF85HmMwOMnN7jfDqXHawxUXf+bU2FD2yaKmCQr9GQb/8YJiP9cir+RimviSb1+k+Q8hW/L07toVBxq5DQqgNMsrVTJA1BE+hcBG5adMm/RQZmgl4oox/tWvXFogt+qFfkG4gze9wM4XBw0WsWRD3Zx1k87sgvKKtEHwcNGiQwJoMlXU8TT3llFNsPwkNQj/8agN5OSdNZkWZwegCAwz+5VrgaQPNAMS7nn/++aLCofQuV65cqY0KKkWx64K7CxcujAneqlTbru8/ExM3+SU7lqkfg/Ohl/3zkyPWSZzXMxV4O8FbBv9yKV7OS7/7koyDX3Mk2bHD/BnXC+ejS2ZFmbm5Rnh5Liva8j8+8XNtSNaGQueHPvnF0O/1yMv5GKa+JJvXqT5LZpDBtTR+B3ZKaA0yKu+3TJs2TVTcuuCmAp4neKIHF3lk/sH3uAFp3LixqPh37XZdXwlLevUU085gYBvTIBO/Pbx7sFgGteApKFzRla6AvpGD+7rSsPA85CGoPDK1i7wyESr6PZkVZeLWJ3gqilBDhKDgfIi0zTgP4pyD8EOEPildmiIGE3jlbNmyRW8Lw7ZTT7gFCxZoD5nKlSvL4Ycf7okXjluMnO4HRnQYqfFQAB4jZharZPshx2RURGdxymZeJt9b8D51MkeC1/pgt4jrhfPxITPnzOzW4Bprl1Ty7fLFD60J43VKtjyTj05+Pw1SXxDyb71Xh3HKrodMKLMs4SYB8etK8FJ7azz99NM6nOazzz4TJWKk3akHDhyos5VgEYJBBjccCLmBi3k+S6EZZJB3/o477tDGL9yQKVEj+b//+z/tcZRPjkE9Nnk5Hxkyc87MSQ3wnT9/vjaO9OrVK+YdA283aIB07ty5iHEVmd/eeust+dvf/qbT2yNsykk2OCxapiswvEf80o9xwiWXbfFUDesQ+plOP4YcU1POZl6m3lvwvrE7R4LX8mC3iOuF8/EhM+fMnNTI5lzGteEg4Xzww9HDep2SDc+DoxGsd0HqSzIPGRhkIushA72YZ555Rt58802B0eXSSy9NeDoJOIjnx79jjjlGh9YgpAnGmiVLlsh//vMfgTCR06e9bk3RZPoPQfWQgZeRyrghSlFd34zhZm7IkCGCJ94sRQmQV1EmmT4hs0yEcv9+8+bNsZDINm3aaOMIzjlInY3zpMquU8Q7ZufOnfq3j5BQhFNCvwYhizi/2inYPwSI8XSjWbNmRfZvZx9B3gbaIFiLMunHkGPqUcxmXqbeW/C+sTtHgtfy4LaI64XzsSEz58yc1sjmXMa14SDlfPDD0cN6nZINz4OjEax3QekLrmWTifqqjMPR9ZBBmJJKE62zPvzv//5vgjHGOo0gXgkvmipVquiv8JQXQrRr164t4nZkrevV38k8ZODSbnWD8ur4dvcL16xXXnlFXn31VYHrNYxYMM4gdMGuNdDusbzcDllQ1q9f7+jpfjbtIS/n1MjMObNsajRs2FB7CyJMCUYEeA2OGjVKVNps7e2GBcVacD6CNgrqwAij0h3rutbtUv0N7xgcCwXCsGHzkDG1QVQa8bT6MeSYaoaIZDMvU+8teN/YnSPBa3kwW8T1wvm4kJlzZtnUyOZcxrXhIOl88MPRw3qdkg3Pg6MRrHdB6QtC/pNpvSJrqd2QpVBpyCBe/4EHHtBaMWeddVYRN/tk0whGmeeff15ry8DCBaEjuOhfddVVMdf9ZPW8+iyZQQZW2mQD7VUbMu0XN1Lvv/++PPLIIzq9NUIO/vnPf2r9CbsTL9Mx/PgeGV6GDRumjTEIs0p24+lGO8jLOUUyc84s2xpYMO655x79e4ZmB8I6wR8Z06ApkyzDEgwNN998s4wcOVKnyf72229jGZPstAMhUjhfwxADr5x8a3fZabPdbazaINAvS1XIMRUZ0fPK6bxMvbdgfeNkjgSr5cFsDdcL5+NCZs6ZZVuDa2y25P6olw9+OHJYr1Oy4ZnbCHpXOyh9SRauBOeEZPf0KWmoG/3QlMWLFxsqBaehUq0Zzz77rKHEmAx1052xf0pjxlDQDAVJ/2vevLmh9BMy1vNig6eeeiqhLWhTp06dDOWW5cXhHO8TPMeOHWsceeSRhppshhLjNEaPHm0oVy3H+8p3hVmzZhlKyNkYPny4oX5MnjSHvJxjJTPnzNyooQy/Bn4TyjPGUDeMtneptFKM3r17GyqNou06SrPLUEK3xnHHHeeonu0D5HFD5S1kKCFkvZY8+OCDxp49e2y1hhyTY8p2XibfWzA+zXaOBKP1wWoF1wvn40Fmzpm5USPbcxnXhj/o+8kPRwzzdQr6ly1P1A1ayXdfVFIbbX8w7Qh4VQ/jDBWabxtVqDxk4GKPp67KYKD/wdMFwpN16tRJG0bTqlWrBJd5qGojR3vNmjWTPh1WoD0rsPZZvUyCErKkZpUOY8CTcYR1IdQLIV/KAFZwT7jhqosMMtAK6tq1q5QqVcr1MSUv50jJzDkzt2og9AjhQ04LniLBbRQps5MV/NaUUUJrS5meMDhXq5sC6dmzpy1PxmT7zfdnaD+egFj1xkxxePBUxnTb55aocsw0jtnOy0z79eN7t+eIH20upGNwvXA+WmTmnJlbNbI9l3Ft+GMEvOKHvYf1OiXd3M2WZ7p95uu7fPcFWlxWaRHcIyfzME/FKFRZlpYtW6ZFIs3OTp48WQv1IhQpXalXr17CRTWgwuDgJGtIuv07+Q4DaDXIKMtfkYF2sk+3toXGDowxyA6BNK7IsHLJJZek1elx69hu7gcnXoSmQYwYN4QQIfZC94a8nI8amTlnls8aOEd+/vnn0qJFi6RGWYRmvPPOO/KPf/xDpk+fro0wWLhwrka4kt3Q0nz2MdmxkUFpwoQJ8tVXXwlcVc0Cw9OYMWO0rhZEzps2bZqwtpjbWV+jytHKIUx/uz1HwsTGrb5wvXBOksycM8tnDa4NudHPxA97D+t1Sm7kWNsJgW3bthWxGVStWrXI/XzafSpreWiKygpiKINGLPRIXfAbSuvEULGyafuoPFB06I0CFas7YsSIvIThxLsym+1RBgNDGYjS9sHrL1VqMeOiiy4ylCeJ/nfZZZcZcKMstAK3NiX6rMcbfUH4lfKqcr0b5OUcKZk5Z5bvGggLRYioMrAYypBdpDkqbbahdFL0efX66683VOYIQwkGG2qhMs444wxDiWoXqVMIH9x///06tLRcuXIGXFXRd4RtvvbaawbO10rc3NG5JaocC2Gss22j23Mk23aEtR7XC+cjS2bOmeW7BteG3EYgEz/sPazXKbmRY20nBF5//XV97Wfet+O1W7dujuRGQhWypDovCD9CGmu4kR977LFaMDKVK70CpgvCk2BFNQu8JeA148TVyKyb6yuyFFld4OHREd++XI/htP6OHTvkscce014l8DY69dRT5d5779XiyU73la/t1Q9LkFEJYsR33HGHIFUaxESTpfTNtY3k5ZwgmTlnlu8a6uJei3mfffbZOrwzmZcZshTg3AXBbPzW8Bv8z3/+I0pjRW688UbPhLS9ZvPZZ58JVPUhyotUh1hD5syZI0ozRnvc3XDDDdKxY8eUYVzx7Ysyx3gOYXvv5hwJG5tc+8P1wjlBMnPOLN81uDbkNgJ2+OEIYb1OyY0eazshAA8Za8gSrg+d2BFCZZBp0KCBzpiECyGE/sBAAx2YZDcK8aCR5hWx3mZBLFrdunWLGEbM7718xQBaU8CibaaCc6a+uN023HSop746GxHc+tq2bSuPPvqoKDHfjFzdbku2+0MYwapVq+Ttt9+WZ555RtRTer2r888/3/VwK/JyPkpk5pxZEGp89NFH2vigPOdSZqTr0qWLHH/88VppHjpNL7/8suAi6e6775YOHTrYMlgEoa/WNmBtwQIMnbJ58+bJypUrtbEX68aAAQNEiRzb1o6JMkcr1zD97eYcCROXXPvC9cI5QTJzziwINbg25DYKdvjhCGG9TsmNHms7IYCHjVbHCThYODHIHAKXHCcHDeO20DeAkQE37ignn3yyTucK40g+Srt27URlO0kYXOVSJ/jc6j3jZfuQFvG9994TpTSuPUqQAvfFF1+0/eTXy7Zl2jemNTyLEMcPkc2hQ4dq7RtTTwipyCZOnCjNmjVzFuOX5sDklQZOiq/ILAWYAvgYWgRYcGBoSWcoVhnrBOevmTNnakP56aefrr0X/TyXuY0TXjFTp06V2bNna2MMYoXhcYeb8LJlyzo6XJQ5OgJVYBu7OUcKrOueNZfrhXO0ZOacWVBqcG3IbSTs8sNRwnidkhs91nZCAA/i4LwQrymIyJIrr7zS/jUhDDJRLsoIYyhDh6GsWFrnQF1Ma40RJ2lf3eanhC4N6N+oyRD7N3LkSF81bZThwvjyyy8N5XVkKJFhrYmANuSTSybO0HFQRhidZkzdKBkvvPCCoUR7DZXZJcbRZHruueca6gl3pl3a/p68bKOKbUhmMRR8QwIkQAIkkIYA14s0cFJ8pbyreR2Xgg0/JgESIAG3CPTr16/IvSb0EqEtaLeEKmTJiTXL3HbcuHE64wdcjfCU97TTTnPkbm7ux83XZG5OsN6qC5KkmUzcPDb2pSaPIM3eTTfdJKtXrxak4h40aJDgyTaehue7YKyQ3hyhXHj6g1Aq/INHDDJAYUyR+WXTpk1FYvrQdriQ9e3b17VwJfJyPiPIzDkz1iABEiCBKBLgeuF81MEMHny8jnPOjjVIgARIwAkBq4YM7AlHHnmko6iWSBtkoCWiMjPFQpXq16+v0zojnCWfJZmw7/r16xNCmLxsH/QQYICBUQZGoK5du+oYS2g/+FVwMYF/KDDAQCwJrzDCqKxYWhwU4UgwVMEtEWl0Fy9erMfSrJeqrdB5gPaD8pxJtYmjz8nLES69MZk5Z8YaJEACJBBFAlwvnI86mF199dW8jnOOjjVIgARIwDYB3J8iUQzuUc1SpkwZnbzCiYZMZA0yAPfWW29pbQN4WxxxxBHywAMPaB2AfGsbQDDXOogq7XXCYJuD7vYrJtWQIUNk0qRJ2gsF+8exkRHFz4LxMf8hFh9xeRCm2759u/aKyWR0SddWFa6kRUbT6V6kqx//HXnF07D3nszsceJWJEACJBB1AlwvnM8Akxl0u8zC6ziTBF9JgARIwD0CiM7AvWl8liVkarYm6Ml0xMgaZBDaAqHX3bt3S506dbQRok+fPoEIyUG2KKtRCB4y8FbxssBj6IknnpB3331XhwCZx5o+fbr5tuBfEXKFcYb1MtdCXs4JkplzZqxBAiRAAlEkwPXC+ajHM4uvzeu4eBp8TwIkQALuEICx23p/7jRcCS051J3mFNZeYNy4/fbbZcWKFVKrVi39/oILLpDSpUsHoiMwyJQoUSKhLQjNiXeHSvjShT/gJfTmm2/Kc889p7VYXNhlIHfRunVradq0aRG+ThtLXk6Jifa44hxzzo01SIAESCBqBLjGOh9xMnPOjDVIgARIIBcC0Fq13p9DAsXqWJHpGJHzkNmxY4dOcY1UyDVq1JBbbrlFLr/8clc8JjLBtvs9QpaQOhUhNWZoDvRbsNh6VeBuhRCuChUqSPny5b06TN73e+GFF9pPQZamteSVBk6Kr8gsBRh+TAIkQAIkkECA60UCDlt/kJktTNyIBEiABFwjsGbNmiIeMjTIZMCrUlzLq6++KsOHD5eaNWvqMCVk2wmKZ4zZfMSdIf5s1apVWsQWn0M/Ba6oEKRVaajNTV17rVy5stx6661aMNc0Arm28wDtqHv37q6MN3k5H1Qyc86MNUiABEggigS4XjgfdTJzzow1SIAESCAXAskMMtmELEXGQwaisO+88472joGx4/7775cePXq4lmknl8FMVrdhw4YyderUmEEG2yBs6ZhjjnEsFJRs/9bPkHHojDPOsH7Mv1MQIK8UYNJ8TGZp4PArEiABEiCBGAGuFzEUtt+QmW1U3JAESIAEXCEAg4wbIUvuu1q40j13d7J//34ZO3as3HvvvQI3omeeeUZ69eqV0hgDbxSkV85ngUHGbx2ZfPaXxyYBEiABEiABEiABEiABEiABEiCBQiBg9ZCBYbx27dpFsiVn6kvoDTJQPp4yZYoW7j3qqKPk+eefl44dOxYxdpigEK7z4Ycf6lTPVouXuY0fr40bNy4iCAThIKuSsx9t4TFIgARIgARIgARIgARIgARIgARIgARE35Nbk+4gCgcZfaED66SE2iCDnOCzZs2S2267TWuvPPXUU9KsWbO0VivozEDoF/ot8TnFnUB1Y9vjjjuuSGjS4sWL8+6540bfuA8SIAESIAESIAESIAESIAESIAESKEQCmzdvlt27dyfYC3D/bo1wsdO30Bpk4Ony/fffy+DBg6V69eoydOhQrb9SrFixtFwWLVqkMxsdccQRRTxU0lZ0+UukvkbGo3gL28KFC2mQcZkzd0cCJEACJEACJEACJEACJEACJEACdgnAzmDNgNymTZuUkijp9htag8zKlSvlrrvu0imcH3/8cUEIkJ3sRNOnT9cZmMqUKZNgDEkH0YvvkGmpSZMmCVa2pUuXyt69e2OpsL04LvdJAiRAAiRAAiRAAiRAAiRAAiRAAiSQnIDVUQJOFG3bti0S4ZK8duKnocyytH79ernjjju0DgyyKQHQihUrEnse9xe8aaAXAyvXRx99pMObsnE3itulK2+bN28uEyZMiFnf9u3bJ8uWLRN47wShfa50kjshARIgARIgARIgARIgARIgARIggQIhAA+Z+CRAZcuWlWOPPTare/TQGWS2bNkiDz30kLz//vvaw+Thhx9O6xkDnRgI5SIt9oYNGwTGnGuuuSav4UrmPITejdXwAmvcSSedVORzsw5fSYAESIAESIAESIAESIAESIAESIAE3CcAZw7InMQbZKAfU65cuawibEJlkIEg77PPPivDhw8XpK6ePXt2ViOA8CarISSrHeVYqWXLllqpOX43CxYsSBj8+O/4ngRIgARIgARIgARIgARIgARIgARIwBsCcORA9E189mOEKyHtdTYlVBoyX375pTz99NMCw0wupVGjRoHwkIGGTNWqVRM8fGCQsQoI5dJX1iUBEiABEiABEiABEiABEiABEiABEshMALqukBKBp4xZstWPQf1QecisXbtWmjZtqgGZcLJ5tYrpZrMPN+rAS6dVq1aCQf/555/1Ln/44YfYezeOEeZ94EcSn6UqzH11u29BYAddJ3i6ITNavkW23ebL/ZEACZAACUSPQBDW1njqXGfjafA9CZAACdgjYNWPKV68uLRo0SIrQV8cMVQGGWi/4F+YygknnCAffvhhzAizfft2WbdundSpU8d3Lx4YvLZt2ya1atXSqcTtZK3Kx1hAFwiMNm3aJIjnK126dD6aoY+Ji53Vq1drr6169epJpUqVAm0kCgI7XLCuWbNGi3IvX75cKlasqOc7xKytHmN5G9gMBw7aRXeG5vJrEiABEihIArwuyW7YCn2d5Rqb3bizFgmQgDsE5s6dmxCxUrduXTn88MP1Q+RsjhCqkKVsAAS9Trt27YrEo+VDRwbptu+55x7p1auXDBs2TIsgB4kdDB+I54Mo88yZM+W2226Tbt26yZIlSwRGhnwVGBYGDhyouX388ceyf//+fDUl5XGDxg4xmbfccosMGDBA60C98847ct5558nQoUN12veUHQnAF5hrGHPMQbgyspAACZAACXhDgNcl2XMt1HWWa2z2Y86aJEAC7hDAeWj69OkJ93Rt2rQpcr/u5Gih8pBx0vFC2RbuT/AK2Lp1a8ywMGfOHDn//PN99fyAEeiTTz6R3bt3a88T3MQHoezYsUN7oOzatUsbY+bNmycffPCBVr6G0BIu2PDDyZc3z8SJE2Xy5Mn6RwvvJrQlKCWI7JAlbfDgwTJmzBh58cUXpU+fPnLXXXcJ2D3//PNy5ZVXSoUKFYKCULcDvwUY2nbu3Kk9s5588kmd5W3KlCmCTGn5mnuBgsTGkAAJkIDLBHhdkh3QQltnucZmN86sRQIk4A0B3JMsXrw4IcnO8ccfn3W4ElpJg4w3Y+XaXqGdgUHG0wxTRwY3evAGQSiHXwXhNqeccooWL+rfv78g13oQyowZM+S+++7TN8O1a9eW9u3by9FHHy3Lli1LUL7OV1ubN28uXbp0kRo1akjfvn19NaJl6nMQ2b355pvy6aefSuXKleXkk0/W8w1/44Ls2GOPzcn6nImH0++DaNBy2gduTwIkQAKFSoDXJdmNXKGss1xjsxtf1iIBEvCWALxj4r3gofkKiZFsMyyhtTTIeDtmruwdN/TxOjJ4KrRx40Z9kw/BUz8KNGtee+21wOmfQNH6mWeekfLlywvi98ADoVVjx471A0vGY7Ru3VpGjRoVOG5oeNDYweiCeQ5jY6dOnfSJrVy5ctKvXz+BeNbll18eKO+YIBq0Mk5IbkACJEACISHA6xLnA1lI6yzXWOfjyxokQALeE/j2228TwpXq16+vNUthmMm20CCTLTkf6+HmFDemCIlAOXDggHzzzTfaEwQeNH6VIGYsqlKliuBfkEsQuYFX0NjBjXrRokV6fkOM2Tyx3X333YEc3qAZtAIJiY0iARIgAQ8JBHF9DdraGo+/kNZZrrHxI8f3JEACQSAAQXGrfkzPnj11Nthc2keDTC70fKqLEJyjjjpKe8VAFwUF2iQXXnhhzhPApy7wMCSQkQAUy03RY4QnmQaZjBXztEGQL7rzhISHJQESIAESCDCBQlpnucYGeCKxaSQQUQLQLF24cGFMPwaRGTDI5JrRlwaZAphQeAJ06qmnCsR89+zZo1sMDxkI1kJrw6snRPDEQZpr3CQjLq5atWq+p9ougOFJaCLcgRH3/OOPP2oxV+j8IJzKqzFKOHiB/zF//nydQg4iuMccc0xO4lgFjoLNJwESIAESSEKA1yVJoDj4iOusA1jclARIgAQsBBBKiftveMqgQC6jVatWOd+z0CBjAR3UP3v37i0vvPBCzCCzevVqWbp0qUDI1gtPAuh4wCULhp9NmzZpbRZkvIFoUalSpYKKKa/tAjPo+0ydOlWnPobgEzw9evTooT2c/NL7ySsEBweHtxcMV2bmKWTIwsU2BKMRooeMXiglS5bUnmA0ajmAy01JgARIIGQEeF3ifEC5zjpnxhokQAIkkIrA+PHjY0l2sA3u8XDPkmuhQSZXgj7VR37zRo0ayebNm2PZgxC2BAOJ2wYZeMQgsw3SDsMQ1LFjR7n22mu1OO27774rLVu21Aaa+K7DhQuGGzOkKv67XN/jRhyuq9WrVw9sCmF4LkFI+KWXXtJjctJJJ+k04YMGDdLhZU888YTUrFkzqadMVNmtWbNGvvjiCy3iC0szDFm//PKLVKpUSd57772YZ1HDhg2le/fuNATm+kNifRIgARIoUAK8Lslu4LjOZseNtUiABEjASgDr0IQJE2IGGbfClXAcGmSstAP6Nwb9rLPO0mFLpufApEmT5JprrtE3rm42G+5YMCAgnXSHDh20EeHOO+/UOddhdGjSpEkRayBuph977DFBbna3C0JYLr74YglSuu34PsIIBQPCsGHDdIYniDDDSAYDzOjRo2XkyJG67VWrVk1qPIsquyVLlggszXD9g0Fr5cqVOr01Qry+/vprHR4HYxzmVOfOnVMaZKJq0Iqfg3xPAiRAAmEmwOuS7EbXjXWWa2x27FmLBEggXASQ8XXZsmUx5wPc58ExAp78uRYaZHIl6GP9008/XYYOHapvXuFRgAsU6JVA2+X/sXce8FYU5/+eWPIXC4rYK6CCAqKABVEQuxK7UYwtxiixJLF3RLFjrMReYom9EXtXVGwgiiKoqIAKKnbRRFPv/zzDbw979u4595Qts2e/+/nce9qWmWdm35155y1RuXP89NNP5pJLLjE77rijwSoHxQKdjwcy1yRGStiGm0mnQtovYtp4fnVh+9XzHcoolBlR1bGeMlQ6hsxAKLAOPfRQ069fv6LSBVaw4G/mzJmWXZg1U17ZYebHHxtKKVzisAA7+OCDzdChQ63rUiXu3m95VWh59derCIiACDQzAY1L6m/dKJ6zesbWz19HioAINA8BjBIIR+FtxHeNKk6oFDIe1Qy8Eo+kZ8+e1jUI1w4sZXhQrrLKKmWtB2qt1rRp02xsmhEjRhQzON1///3WrYTAvhtssIEN8Bs8L1Yh/OVxw7UL5dWuu+5aEmWbIMy0ExY+tFG5GDJ5Zuf1Fy/dNZ9rzbCUV4WWx06vIiACItDMBDQuiaZ1633O6hkbDX+dRQREILsE8IZ48skniwoZ5nbbbrttybyvkdpJIdMIvYSPxUIEKwIC7TLRZyOmC5YzUQXaRfN3wAEH2KjRdDaC6OF2wytRpIkfE2blkTAKpy6HdhTXsfbt25eUC2UZ/oZY9xD/R9xK8JR8YKBIn0bpR8yYWlhJoVWCUh9EQAREoKkIaFwSTXPW+5zVMzYa/jqLCIhAdgl8+OGHNnELyUfYlllmGesVwbwlik0KmSgoJngOcp2PHDmy6EL09NNPm1mzZllXoXIWGLUUr2/fvoY/b3vllVcMD3Hcb/bYY4+q3Ui84/PwetZZZ7WqJgPI119/3SoZsCpaeOGFW+2jL+YRwC8TIde5c+fIzP/mnV3vREAEREAEskpA45JoWk7P2Wg46iwiIAL5I4C7EplhvW2XXXaxc++owmnM551Yr9kgQJwW4pR4GjmCoT788MNFE6ooa0E64jvuuMMGXSXzDRmX2rVrF+UlmvZcDHy+/PJLm9KZwMheezVthRuoGIoYUrhjDliru1IDl9WhIiACIiACGSOgcUl9DabnbH3cdJQIiIAIYMH/0EMPFefapLn+1a9+1SrBTSOkZCHTCL2Ujt1vv/1sdhrSTBMwFpcivsPPNypNHVX77LPPrL8cAfV23nlns8IKK9h4KFyTQZHfIofO+u2335YN+tsoKtyBsDKJsn6NlqnS8biVwQ23rw033LCiQibv7LDwIjg1fQqFTBTRyiu1jX4TAREQARHIJgGNS+prNz1n6+Omo0RABERgypQpNpEO8zW2QYMGme7du9tssFHRkUImKpIJnmfzzTe3wX2/+uor6+YxYcIEg0UG/my1xN5oq8gE8+UanHP33XcvuiuRnhhlgz8uCte//fbbrStVW+et9XeUGrhqbbXVVpHFyqm1DLXu78WPIQNWt27dKrZL3tnVG2jQa5O8K7Q8DnoVAREQgWYnoHFJfS3cyHNWz9j6mOsoERCB7BPACAFvEc9diUVjjCCwkolyk0ImSpoJnYvOsP/++9sYJShMsCy45557zHrrrWdwLYpiw32EgMF0wDXWWKPoJsW1LrzwQqv8Ofzww4uKhsmTJ5vnnnvOpuSO4vr+c2AVs/jii5tNN900EwqZWuPH5J0dmmcGfCje2lJe+fuF9z7vCi2Pg15FQAREoJkJaFxSf+s28pzVM7Z+7jpSBEQg2wS+++47GxqE5DZsPXr0MAMGDKjo+VBPjaWQqYeaA8fsuOOOZtSoUUU3IXzbjjnmGKu4iMKt59NPPzVvvfWWtcAhrRfuUGyYvb7wwgtWKeOPJ7PnnnuaLbbYopj9KUpETNSxNKk2DgvaTG/zv/e+i/uVgc8XX3xRdfyYvLNDIYV/e4cOHcyKK65Y4gpXTVvlXaFVDSPtIwIiIAJZJ6BxSf0t2MhzVs/Y+rnrSBEQgWwTIJjvzJkz7ZyO+eivf/3rVll1o6ihFDJRUEzhHKRa3muvvcy7775r3YQ+/vhjM3bsWBvnxa8oqbdon3/+uY1Pw/F9+vSxcT3mzJljrr32WhsTJZj+mk667LLL1nu5uo9D4YL7FJY7/PEeZQhZodjggoUPTCgjcW9Q7EShtCpXaOLHkO6a67UVP4Zz5JkdbeaZUmMdU0/8mLwrtMr1Q30vAiIgAs1EQOOS+lqz0eesnrH1cddRIiAC2SbAYvHdd99ddFdi0Xj77bePJcGNFDIZ7iukob766qutmxAP3LvuustgzRKFQma11VYzXbt2tcFWUS6QBWfcuHHmzTffNGeffXYs2sF6mgKXqscee8xgSkY5seDhM4oaJveXX365IebN0ksvbRUxyy23XCymZv6ye/FjuGY9Ljj+c8X53gV2KPlQmmGK3rNnz6ILXC31zrNCqxZO2lcEREAEskxA45L6Wq/R56yesfVx11EiIALZJjB16lTrFcL8ko3MSszt4ljUl0Imw31l+eWXN7vuuqu5+OKLbWrqp556yroZLbnkknVNbP0oiEUzYsQIc95559lYMk8//bRVeAwfPtxanPgzLPmPS/o9A40bbrjB8ErwYf7WXHNNO7lHKYOlzJgxY6xLDJrOtdde28baqdb9qdb6BOPHRKEcq7UM1e7vAjusYzxB17t377osZKqtb9T7uaDQirpOOp8IiIAIuEpA45L6Wiarz1k9Y+trbx0lAiLQOAHmj9dff30xWQ3PH3+Cm8avUHoGKWRKeWTu0z777GMtY9577z3rroPFDEoHMi41ug0qpPXq27evtY5ZYIEFrCJmoYUWavS0kR5PKu4HHngg0nM2cjLix3z55ZfWfap///5Vx71p5Jr1HusCO+IUEdAXayZc4+JSlNXLqNJxLii0KpVPv4mACIhAsxHQuKT2Fs3qc1bP2NrbWkeIgAhEQ+DDDz80o0ePth4YnHGHHXYwWGnGZZAghUw07ZbaWXCJGTJkiLWS4eFFSsihQ4eagQMHNmwlQ6WIVYPlgrZSAljbYLKGosq/PfPMM1YxBrdNNtkkE1mh/OVP+r03UCTOz6qrrhqboIujXi4otOKol84pAiIgAi4T0LikttbJ6nNWz9ja2ll7i4AIREOAMCB4X3hxy0gsc/DBB9s5cTRXaH2W+Vp/pW+yRuCQQw6xsUrQ2hHUFiuZb775JmvVyEx5CRqMG9Szzz5b1JxS+O+//948+OCDBrclYvl07969lcImM5WMoaA//PCDIUsGfRR3Mv6ISYRya5tttokk9lEMxdYpRUAEREAERCATBPzPWQqs52wmmk2FFAERcIgAcxXishKflBha++23nw2FEVyEj7LIUshESTOlcxGoFs0dsWOw2sBKZtKkSXaim1KRmvqy11xzjfUj3HnnnW0qNAY8xEHBtA0FA5rUgw46KFZNatYAo6S65557zBlnnGHGjx9v++bXX39tPvjgA+uuhCmgy/F2ssZb5RUBERABEcgXgeBzltrrOZuvPqDaioAINEaAOd3NN99sPvnkExt+olOnTubAAw80iy66aGMnbuPoUn+LNnbWz+4SIPIzqbkI7IsFAkqDqGLJuFvrdEpGFieCzRFpG9afffaZmThxojnnnHNMhw4dzJFHHmmIH0OAYW1zCbz++uvm2GOPtSnJiRPTq1cva2UER2IC0FfFS71FBERABERABOojEHzODhgwQM/Z+lDqKBEQgZwSYE5366232nke8S0PPfRQs8oqq1hLmTiRSCETJ90Ez411wRFHHGGzLM2cOdPcd9991kojqlgyCVbF+Uttttlm5quvvrLps7FEIq02vFdaaSV742633XaKHRNoRbI8ELG8ffv2Zp111rGBj2+55RYbfProo492Jo16oNj6KAIiIAIiIAKZIBB8zn788cdGz9lMNJ0KKQIi4AABkoxcddVVZvr06XbOsu6669o4rQsvvHDspZv/tMIW+1V0gUQIdOnSxZDl5+2337aWG7jRoDxYZJFFErl+Xi7Sr18/a+FB7JPJkydb5cuee+5pTjzxRPt9nD6GWWVMEEasiHr06GGtYR599FHrVnfCCSeYLbfcMlPZlbLaBiq3CIiACIhA8xIIPmfvvfdeOx7Uc7Z521w1EwERiI7Aa6+9Zk466SS7aMzc+ayzzjLrrbdeIhb8Pyv4SrVEVxWdKW0CKAh22203QxpsTK2w3EApI3eQtFtG1581a5Z54YUXzIQJE2y8o8GDB5u11lpLgY/VNURABERABEQgAgL+5yxu1QTM13M2ArA6hQiIQFMTIFPxAQccYJOzYClDnFDCf3Ts2DGRekshkwjmZC9y9tlnmwsuuMBmWtpqq62s+VUS/m/J1lJXEwEREAEREAEREAEREAEREAEREIH6CJDm+qabbjJHHXWUnTuvvPLKNhFJ7969E1s0Vpal+trO6aP+8Ic/mE033dRayDz++OO2UxE8VZsIiIAIiIAIiIAIiIAIiIAIiIAIiIAxH330kbn44osNVjLEizn88MNN9+7dE1PG0AZSyDRhT8SPeMSIEWbNNdc0888/v7WWeeutt8x//vOfJqytqiQCIiACIiACIiACIiACIiACIiAC1RMgW+6oUaPM+++/b4jisvnmm5t999038firUshU32aZ2pM0wpheLbfccjYt84UXXmhmz55tO1umKqLCioAIiIAIiIAIiIAIiIAIiIAIiECEBF566SVz22232TTXnTp1MqeeeqqNcxnhJao6lRQyVWHK5k5777232WWXXcyiiy5qRo8ebR5++GHz448/ZrMyKrUIiIAIiIAIiIAIiIAIiIAIiIAINEjgm2++MSNHjjRff/21WXzxxQ0Z6ZJ2VfKqIIWMR6IJX3FXOvnkk836669v5ptvPtvppk6danOrN2F1VSUREAEREAEREAEREAEREAEREAERKEvgv//9r7n55pvNyy+/bPfZc889ze67725jyJQ9KMYfpJCJEa4Lp8Zl6ZRTTjGdO3c206dPN3/+859tfnVlO3ehdVQGERABERABERABERABERABERCBpAi899575rLLLrOuSv369bPWMVjJpLVJIZMW+QSvO2jQIDN06FCz1FJLmVtuucWMGTPG/POf/0ywBLqUCIiACIiACIiACIiACIiACIiACKRH4B//+Ic5//zzbXalLl26mHPPPdestNJK5mc/+1lqhZJCJjX0yV74sMMOMzvvvLNZccUVzR133GE1gsmWQFcTAREQAREQAREQAREQAREQAREQgXQIYB0zYcIEs8IKK5gzzzzT9O7dO9EU12G1/lnBdaUl7Ad913wECFr0xBNPmHbt2pmtttrKvjZfLVUjERABERABERABERABERABERABESglMGvWLPP888/bbEoDBw40Cy20UOkOKXySQiYF6LqkCIiACIiACIiACIiACIiACIiACIhAvgnIZSnf7a/ai4AIiIAIiIAIiIAIiIAIiIAIiIAIpEBACpkUoOuSIiACIiACIiACIiACIiACIiACIiAC+SYghUy+21+1FwEREAEREAEREAEREAEREAEREAERSIGAFDIpQNclRUAEREAEREAEREAEREAEREAEREAE8k1ACpl8t79qLwIiIAIiIAIiIAIiIAIiIAIiIAIikAIBKWRSgK5LioAIiIAIiIAIiIAIiIAIiIAIiIAI5JuAFDL5bn/VXgREQAREQAREQAREQAREQAREQAREIAUCUsikAF2XFAEREAEREAEREAEREAEREAEREAERyDcBKWTy3f6qvQiIgAiIgAiIgAiIgAiIgAiIgAiIQAoEpJBJAbouKQIiIAIiIAIiIAIiIAIiIAIiIAIikG8CUsjku/1VexEQAREQAREQAREQAREQAREQAREQgRQISCGTAnRdUgREQAREQAREQAREQAREQAREQAREIN8EFsh39VV7EWibwHfffWc++eQTM//885suXbqYBRbQbdM2Ne0hAiLQjAQkD5uxVVWntAjMmTPHzJo1y44rVl11VfPzn/88raLouiIgAiJQMwHJsJqRhR4gC5lQLPpSBOYS+PHHH80dd9xh9thjD3PCCScYJiPaREAERCCPBCQP89jqqnOcBCZPnmx+85vfmAMPPNBMmDDB/Pvf/47zcjq3CIiACERKQDIsGpxSyETDUWdpQgL//e9/zVNPPWVGjBhhpk2bZgYOHGgWWmihJqypqiQCIiAClQlIHlbmo19FoB4CPXv2NB07djQvv/yyOemkk8z06dPN//73v3pOpWNEQAREIHECkmHRIJ//tMIWzal0FhFoLgKTJk0yv//9782MGTPMoEGDzPDhw02HDh2aq5KqjQiIgAhUQUDysApI2kUEaiTw//7f/zO4Kj3zzDPmjTfeMAsuuKDp27evWXjhhc3PfvazGs+m3UVABEQgWQKSYdHwlkImGo46S5MR+Pzzz82RRx5pxo0bZ5Uwo0aNMl27drVxZJqsqqqOCIiACFQkIHlYEY9+FIGGCKyyyipm9uzZZuLEieaVV14xPXr0MGussYZVzjR0Yh0sAiIgAgkQkAxrHLJclhpnqDM0GYF//OMf5tJLL7UrVpgOH3TQQaZPnz4aHDVZO6s6IiACbROQPGybkfYQgUYJHH744aZXr142hgyG62+99Zb5z3/+0+hpdbwIiIAIJEJAMqwxzFLINMZPRzcZARQwTz/9tLnqqqvMDz/8YNZdd12rkFl00UWbrKaqjgiIgAhUJiB5WJmPfhWBqAgss8wy5qijjjLLLbec+eCDD8y5555rsy8pnkxUhHUeERCBOAlIhjVGVy5LjfHT0U1GgIB6xI3htX379uaCCy4wvXv3VqrrJmtnVUcERKBtApKHbTPSHiIQFYFu3bqZd99917z99tuGmE3LLrustZpRMoGoCOs8IiACcRKQDKufrixk6menI5uMwN///nfzpz/9yUyZMsW0tLSYIUOG2GC+BKzSJgIiIAJ5IiB5mKfWVl1dIDDffPOZ4447zsaP4f15551nxo4da/71r3+5UDyVQQREQAQqEpAMq4in4o9SyFTEox/zQgAFzKOPPmruuusuQ8yE1Vdf3eAPiZWMNhEQARHIEwHJwzy1turqEgHGHoceeqhZcsklzbfffmuIJ6NU2C61kMoiAiJQiYBkWCU65X+TQqY8G/2SIwIzZ860PtsMgNq1a2eOOeYY06lTJ4O2V5sIiIAI5ImA5GGeWlt1dY3AfvvtZzbZZBPz85//3Lz66qvmhhtuMN9//71rxVR5REAERCCUgGRYKJaKX2q2WRGPfswDgX//+982q9I777xj/vvf/5p+/fqZnXbaySpm8lB/1VEEREAEPAKShx4JvYpAOgSIGYPrEgF+f/azn5lrr73WulIr61I67aGrioAI1EZAMqw2XuwthUztzHREkxEgveRtt91miJmAEDn44IPlqtRkbazqiIAIVEdA8rA6TtpLBOIkwMLQZpttZsckX375pV00+uqrr2x8uzivq3OLgAiIQBQEJMNqoyiFTG28tHeTESBezEUXXWS++OILO9BZf/31Fci3ydpY1REBEaiOgORhdZy0lwgkQeCggw4ySy21lLWSufvuu83LL7+sAL9JgNc1REAEIiEgGVY9RilkqmeVyT0JzqitPIHnnnvOPPLII+ann34yZFP63e9+lwnrmO+++85MnjzZTJ061ciMuXz76hcR8BNA4UAWNVLLcs9rKyWQVXlYWgt9EoHmILDRRhuZjTfe2I5NyLTE4tGnn34qK5nmaF7VQgSanoBkWPVNLIVM9awyseesWbMMsVDefPNN89prr5mXXnrJEKCR2CjaSgmg1GCAwytb7969zRZbbGFNhEv3dOsTwf1uueUWs/POO5uTTz7ZzJkzx60CqjQi4CiBDz/80PzmN78x++67r3n22WfNP//5T0dLmnyxsioPkyelK4pAMgSIHzN06FDTsWNHayWDzHrooYfMjz/+mEwBdBUREAERaICAZFj18KSQqZ5VJva86aabzFFHHWV22203M2DAABup/69//ase4IHWw3IIE+Bx48YZgliSzQDrmMUXXzywp1sfGYiNHj3apsLEn3z77bdX8GG3mkilcZgA6Rh79eplrWSOPvpom8GE+z/vW1blYd7bTfVvfgKbbrqp2WCDDewYhdpecsklZsaMGeZ///tf81deNRQBEcg8Acmw6ppQCpnqOGVmL6w8dthhB7PssstaRQMF79mzZ/FhnpmKxFxQguRdccUVxVSSa6+9ttlmm22cVm7gmvTUU08VrWL23ntvayVDmm5tIiACbRNYcMEFzSmnnGLWXXdd67Z00kknmbfffjv3FoRZlIdtt7b2EIHsE5hvvvkMcRiWXHJJayXz3nvvGRbefvjhh+xXTjUQARFoegKSYdU1sRQy1XHKzF7bbrutOeSQQwwKBiYf7du3twoZ3mubR+Cee+4xH3zwgZ2IwQbrmCWWWGLeDo69YwUbF7Tjjz/e+pATfPiYY47JRLwbx1CqODknsMoqq1ilJq9jx441Z5xxhpk+fXquV5yzJg9z3oVV/ZwR2GqrraxLtTeOQyGDK7qsZHLWEVRdEcgoAcmwthtOCpm2GWVuD0zwX3/9dRsfoU+fPmbRRRe1KyuZq0hMBSa9NWmuvRWmtdZaywwePNjp2DFMGI877jjD6tjyyy9vJ5ErrLCC2jWmPqLTNjeB7bbbzuy3337WRRFlxKWXXlrMtNbcNW9duyzKw9a10Dci0LwEFlhgAWsl06FDB1tJAvviukyQcm0iIAIi4DoBybC2W0gKmbYZZW6Pjz/+2Hz00UfW+oMI1wsttFDm6hBngZ955hmboQgXIAJOHXDAAdY6hvcubt9++605++yzbbwbMkER+wILGW+1zMUyq0wi4DoBYm3h20z8KNwXH3zwwVxOcLImD13vVyqfCMRBACUyi0fec//mm282s2fPVsalOGDrnCIgApETkAyrjFQKmcp8Mvnryy+/bFO6omDYcMMNbcrETFYkhkKTOpIgx551DCtOW2+9tbOxY8gCw8CLAMRYPu244442Q8wiiywSAx2dUgTyQ2CxxRazwbG7du1qldcjRoywboF5CvKbNXmYn96pmopAKQEWY/bYYw+z8MIL2x/Ipvnkk0/asV7pnvokAiIgAu4RkAyr3CZSyFTmk8lfSXXNRJ4JBwF9vRWVTFYm4kJPnjzZPP/888V0t1tuuaUNgEzQKdc24sbQln/6059samvakoCkntmya+VVeUQgawTWWWcdc+SRR1oZQEyG008/PVcZTLIkD7PWt1ReEYiaACvMXnBfzn3jjTcasi0yVtAmAiIgAq4TkAwr30LuzULLl1W/VEEAN5xXX33VsPJJxiWUMkFXHGIGfPLJJ+bDDz80ZNfIS2A46kkwvDlz5liS888/v81S5K04VYE30V2++OILM3z4cNtWBBw+9dRTTefOnU3ayiMGf7hR4RaHLzt9Lbh9//339jfSc7Lf119/nftMNkFG+uwGgX333dfstNNOBqszVpyvvfZa27+bfZKTNXkouePG/aJSpEegU6dOZr311itmzcQaety4caHP4PRKqStXIiA5VomOfmt2ApJh5Vt4gfI/6ZcsEiB+DIoWFDPEj8FEzNv++9//2snxxIkTzZQpU+zKSseOHc0+++xjVl555dQn+l4543pFCeWPE7HiiiuajTfeuIRRXNeu9by03/XXX2/eeOMNq8gYMmSIGTRokBNlnTp1qnnllVfMpEmTbNlw+erfv79V/mGZhRKGPsYrSiVcQFZaaSWz+eab2+xf/j5ZKxftLwJREyDY3LBhw2wgdJTZl112mRkwYIB1ZSS+TLNuWZKHtIHkTrP2RNWrFgK77LKLeeqpp6yVL5P7v/zlL3Ycs+yyy9ZyGu2bEgHJsZTA67LOEJAMC28KWciEc8nst6yYMCkOxo/58ccfbXwE3F8efvhhQ4YerGcuueQS+0DHaqbZNzIrff7550XzXuKxLL744q0siFzg8O6775prrrnGxrpZbrnlzNChQ217pV02LKpOO+00m+1p3XXXNY8++qhV6D3++OPWqmDMmDHWkufFF1+0fWybbbYxlP+CCy4wv/71r62CCWWTNhFwiQDy8He/+50N7o0sHDlyZNOnlc2SPJTcceluUVnSJED62KWXXrq4gPbEE08Y4snouZpmq1R3bcmx6jhpr+YmIBkW3r6ykAnnktlviTny008/2VTXa6+9tjVt/e6778xzzz1ng8PuvvvuZvvtt7eTZ3z5cCXB2sGLOZPZirdRcBjceeedxlM8sfK9ww47FAPktXF4oj+TyhIFBivYKNZ+85vfmNVXX93gYpX2xiSOmERHHHGEwboKF4877rjDpg3+5ptvzP33329/w8LAsy7Agmbs2LF2Ve+6664zBFHFBUubCLhEANl4ww03GJSJ9FfkxWGHHeaEIjRqTlmSh9RdcifqHqDzZZXAUkstZbPD4QrMQhsuw6TAZoGEBSZt7hKQHHO3bVSy5AhIhoWzloVMOJdMfssKyfjx4+0Dmodz+/btrcKFDD2Ytf7xj3+0sRJIg41bEw9zJtWbbLJJ06fGRnEwbdq0YhwT0kcS0NPFgMekoX3ggQds++BviWWJC1mV6C/0JRR5Xnn4jlgUKPVw9aCP+ZUx3o2EyxIKpTfffFP+7h4UvTpFgD7tWclQsIsvvti89dZbTbnynCV5KLnj1G2iwjhAYOedd7aLbl5RHnnkkVzEvfLqm8VXybEstprKHBcBybDWZKWQac0ks9/448cQ+O2zzz4zt9xyi2GCf/bZZ5t+/foVFRAoIw488EBzzDHHmP33399JS5GoGgI/a2LH8ED0tl133bWoVPC+c+EVk1bcyljBRll06KGHGmLdpB3IFzZvv/22wXrHi01EbJj33nvPTlixhjnhhBNClTEcSywZFDe0Ae2hTQRcJOnWq9wAAEAASURBVIBvs6eonT17trnooouaLotJluQhfURyx8U7RWVKk8DAgQPtuMCzmiUuCYsdPJO1uUlAcszNdlGp0iEgGdaauxQyrZlk9hvP9YgKMPk988wzbcyOc845x6y55polLi9YyaCMOfbYY23AVRcm/HGBJyPQCy+8YF25uEa7du2slQevLm0EXSaN5euvv24HVj169DC4UbiSBYry/fa3vzWYG+JKRdBe3Kr4fvDgwTYIKv0quOFC98EHH9g6rbbaakWlYHA/fRaBtAnQfw855JBiallcAZCrzTTRyYo89PqC5I5HQq8iMJcA1nzEZ/OPYf72t7/ZBRMxcpOA5Jib7aJSpUNAMqw1dylkWjPJ7Dde/Biy2Nx+++3WRQfXJXyNmRATJyaPG/FziJXjWWaQDnzVVVctUVC5wAVrk6uuusoG8mViiPuPp/xwoXzrr7++Ofjgg4um0v4A0mSB8tyYgmWdPHmywdoAJeEGG2zgRKaoYBn1WQQ8AsTYwsIQCzXcQHHFw8LLkx/efll9zYo89PhK7ngk9CoC8wgEY+A99thjTWfNN6+22X8nOZb9NlQNoiUgGVbKUwqZUh6Z/eSPH0N8FCwZunfvbmPHYIaP6wuZcLygtpmtaI0FZxKFfzWuNt7mYswcrEguvPDCYmaXDTfc0PziF78oWQHzyu/Kq6eQ6dChgw0o6AXxDZaPFJ3UD0Whq2nGg2XW5/wSoB9jJUN8LSzB6L8E+iV4Zta3rMjDSpwldyrR0W95IdC3b1+7YONZN8+aNauYoCEvDLJcT8mxLLeeyh4FAcmwUopSyJTyyOynmTNnWhcSFDPbbrutOf744637yz333GNIMfb888+b/fbbz6a+Zh9vw2oBU8pm3b7//ntbd886iAlW//79nQtiPGHCBJuhiBgrKC6wjnE5YwJ9iDLDFWuCRRddNDR9OL+zcke9cMFaY401zAILzE3uxjmaxeqgWe+fvNYLdwBibqGcQT5efvnl5vPPP898f82KPCzX7yR3ypHR93kjgBVtnz59itkMqf99991XsviUNyZZqa/kWFZaSuWMk4BkWCndXCpk8KEn4G0zKSK8+DEoHJhI0NHZunTpYs444wyDFQP1fvTRR0uC284oxAHBnYkHRDNurGwzkULxxEa65V69ejkVx4R+SOyYOXPm2DJSPtctSQggjSscZfeC/NrCB/5NmTLF4LJEDI6ddtqp6NZEimwUOs1gdRCosj42AQGUhlgVelYyzz77bIliN6tVzII8rMRWcqcSHf2WNwKME7yxHnXHmo/EAFrocLsnSI653T4qXXIEJMPmsc6VQoZJOZYkTH7JZMNqYbNsxI/BGmGxxRYzPXv2LFE4rLDCCkWrhE8//bSoiILH+eefb1Ms41LSjFvQXQk/XhihuHJl4+H8xBNPWLceyrXXXnsV47S4UsZgObx4RZS3UlwY0mTjJocFjd8Fi5W8Cy64oKnuwSAjfc42gc0339wqb1HOMMG5+uqrDYrELE92siAPK/UayZ1KdPRb3giwGOJXyHz11Vdm3LhxuY0XmJX2lxzLSkupnHETkAybRzgXChlW4bGImThxojn55JPNiSeeaK677rqmiaeCdcv48ePtQ5ggvu3bty9ROBDQ1rMG6tatW1E5A5OxY8ca4pX4H+rzuke236EIGDNmTDG7ErUJamNdqCEBmL2gw8sss4yTGaCCnDwFIG5VxCoiAGpwQ+HnWWQhdL1Ayj/88IMhe81mm23mdIycYH30OV8EiM3gt+oiUxvWXlm1JsyKPKzUyyR3KtHRb3kjQLxAxgxeHBnq/+STT5ZYQeeNSRbqKzmWhVZSGZMgIBk2j3JTKmTIiIErztSpU82kSZNsMNuRI0day4Nbb73VPqxwocjySue8JjSGYG7Tp0+3E4Uw9xHclZg489DGOoRXlFR33HGHXQHmhvDievjPm/X3rBRhEeS5K80///w2fgwxWlzZcFMizo8XbJkJ4LLLLlsywHKlrF45uHdeffVV24cIylUufgwTV+oHf9zo4I4VF6v0xJQhm40rKb29uulVBPwEiCWDmyOWYPTnm2++2WZB8++TlfdZkIeVWEruVKKj3/JIgBhXQQtV4gWy6NEs49tma1fJsWZrUdWnEQKSYfPozY2uOe9zU7z761//auNT4EuLcoZJIbEAsAJxyVUlKthvvPGGnRxTv7AMQu3atbOTX8xZmUgzOcYig5WU4cOHOx08thFGBJP1Z1daeumlzZprrhlqzdHIdRo5lsxX06ZNsxZMtN/uu+9ejLPSyHnjPJb7yosfM3DgwLLWVQha+iMxfHAPpJ6ffPKJndQee+yxVvHUjPdjnOx17mQJdO7c2QbORLGLMvGBBx4wRx99dFHBnWxpGrtaFuRhpRpK7lSio9/ySoAkBSzqsMjBxuIcC5LLL798Uy60Zb2dJcey3oIqf9QEJMPmEm1KhQyTcFYzV1ppJTNgwAAbU4WJ45///Gc7KURD3Uwblgdkr8GygtUSJsLB7YQTTrBMWD0hdgfKmQMPPNCss846TfnQxkWLujKJ8jash1yyyMBKCYstzzoGdzPXAg577PyvWLzQ34hNNHjw4LIKGY456aSTrLLwtddes0GlGYwcdNBBhvsxrJ/6r6P3IuACAazWnnnmGStLUGT/7W9/MyhqsAzLypYFedgWS8mdtgjp9zwSYIGNRTfiW7FhGYMreu/evTMlo/LSdpJjeWlp1bNaApJhc0k1pUJm2LBhof2gWVfjt956axufY+WVVy6rcFhyySXNhRdeaFdPsBpiQoHVkN/3OBRaRr/03Nb88R6w1nDJXYl4FJ4vMZh33HHHsu3nUjOsuOKK5tprr7VlRQmIK1i5DcXN9ddfb9577z27gsfnYIyjcsfqexFwgcBWW21lZSVZ6pjs4Oq53377WUu2rDxTsiAP22pryZ22COn3PBLo2rWrWW655czs2bOLsQJRyAwdOlQKGQc7hOSYg42iIqVKQDJsLv6mVMik2rNSuDiTAlxxqtlQxPDX7BsWGX7rGBiRYckVhQyrJMSj8DJ94a5EVhdWurKwrb766lUXE0uYHj16VL2/dhQBlwhg+o91HRn6yEaHIpWU7UyCXJEnbfFyXR62VX7vd8kdj4ReRWAuARZEsIx+5513ii7a3O9Y3rLops09ApJj7rWJSpQegUoyDGOCrCx8NUqwKYP6NgpFx2efABMmXIK8jWDGZPlxJXgxK9YPPfRQ0e8b1zEUZZWsTby66FUERCBZAv5sS1z5/vvvL05+ki1JfVdzXR7WVysdJQIiAAHck/wuwGTQJI6MNhEQARHIAoFyMszLEJyFOjRaRilkGiWo450kwAqRXyGDSRxWKK5sBPMl2C2WMmzEYnEpvo0rnFQOEXCBACnaCQruuXgSEJ2YDVnJZOK6PHShjVUGEcgqgbBkBePHj89qdVRuERCBnBEoJ8P8ng7NjkQKmWZv4RzWj6DOuBX4FTJhN3uaaJ5++mnr/kAZcHvYcsstnVIYpclG1xYB1whgNotSxlPqzpo1q5j63bWyBsuTBXkYLLM+i4AIVE+ABaeg+6QUMtXz054iIALpEignw6SQSbdddHURaIgAvtTfffddyer1Wmut5Uy66x9++MG88sorxRg3KItWW201Z9ypGoKvg0WgSQkQdHuRRRYp1o4U2Cg7XN9cl4eu81P5RMB1AgTXDyZpeP3110vGQK7XQeUTARHIL4FyMkwKmfz2CdW8CQgE4yVQJZcsZF599VVD+mfPXYmAocHVrSZoBlVBBJqKwIABA8xSSy1VdFt66qmnDGmwXXdbcl0eNlUnUWVEIAUCBL3s1q1byaLT9OnTbdIAb5yRQrF0SREQARGoikA5GUZ2y7zIMLksVdVVtFOWCATjJRDIl3TLCy64oBPVwF3pxx9/LJalb9++UsgUaeiNCLhJAOuYtddeuyhHPv30U5ttye8a6WLJXZeHLjJTmUQgawSCCpl///vf5q233jK8ahMBERAB1wmEybB33303NzJMChnXe6jKVxMBInJPnDixJH4M6Wn9K9s1nTDinf/zn/+Y559/vuiuhLKIDEv+DAkRX1KnEwERiIgAmQD81mzPPvtsMRZURJeI9DSuy8NIK6uTiUCOCYRZAeO2JIVMjjuFqi4CGSIQJsPypFSWQiZDnVVFbZsA6R4//PBDg+LD21yKH0PZ/Brf5Zdf3qy00kpKd+01ll5FwGECffr0KVGevvjiiyXWbq4V3XV56BovlUcEskogbDITtI7Lat1UbhEQgeYnECbDUMi4boUcVctIIRMVSZ3HCQKTJk1qtSIUdpOnVdhnnnmmZAKHu5KsY9JqDV1XBGojgMtSu3btigeRzc2fvr74gyNvXJeHjmBSMUQg8wRIDIBsIhaDt8lCxiOhVxEQAdcJhMkwWci43moqnwiUIfDBBx84q5Ah+OeYMWNKXBxYcfe7QJSplr4WARFwgIBn0YarIRvuAC+//HLRBdGBIpYUwWV5WFJQfRABEWiIwOKLL25WWGGFEmtbrHGJV+d64PGGKq6DRUAEmoJAmAybNm1abmSYLGSaohurEh6BGTNmlLgr8X2XLl2cSCn9/fffm/Hjxxcnb6xkBV0gvHroVQREwE0CxJHxW7WNHTu2RMnqUqldlocucVJZRKAZCHTt2rVkrPOPf/zDzJo1yxBLSpsIiIAIuE4gKMNQKOdFhs1d5nO9hTJevh9++MGwUtnsfnCdO3c2Sy65ZDEtbBrNFowfg9KDVW1vRTuNMnnXxJ/7m2++Ka5WkbUljvg26m8ecb2KQPQEUMjceuuthskO20svvWRXcDp06BD9xRo8Y9LyULKnwQbT4SLQAIGVV1651ViHsSeu0S6MgRqoWmKHSoYlhloXEoFWBPIsw6SQadUdov8CP94999zTkCa1mU1HR44caQ477DCDoiGNDbbBCQjuQGkriTwWb775ZolSrkePHmbRRRct8fn29m3kVf2tEXo6VgQqEwhmWmLCQxyZZZddtsRdoPJZ4v81DXko2RN/u+oKIlCOABkl559//pKfMfnHtXKhhRYq+V4fwglIhoVz0bcikASBPMswKWQS6GEMjOebr7J3GIP59u3bRz45D6ve//73P6sYoly8x5yVrES88uDGkuef//xnK9efsHP5v2PVeMiQIWbhhRdOpB7+a/P+p59+MrNnzy4xz+XmdmVlKBgtPK74MepvwZ6hzyIQHQGChC+22GJWCcO9xh/3Nt8HJ0PRXbX2M6UhDyV7am8nHSECURHAGjgog1AY+7NORnWtZj2PZFiztqzqlQUCeZZhUsgk0EM32GADM2jQIHPPPfeUZNjxX3rrrbc2++yzjx3o+6Pk+/eJ4j0KGJQu/PGQRvGCieacOXPMd999Z77++mur1MCa56uvvrJm+ZjmE/+Ev0oP9jfeeMMGuEQJkkag2o8//rgYn8VjFXZze78l+Qr3KVOmWO7edePKsKT+5hHWqwhETwALQJQvH330UdHiDeu3HXfc0alV6DTkoWRP9P1NZxSBagmEuWejkGG8p606ApJh1XFyaS+UaHHOm1yqa5xlcYFjnmWYFDJx9u7/Ozemoqeddpp57733zIQJE0KVGo888ohVyMQ1Sa+nmsQ7mT59upk6darBjJO/mTNnmi+//NLGQglTztx0001W+YTFT9Jb0F2J64fd3EmXi+uh8GIC5zHDamedddYpCQ4aVbnU36IiqfOIQDgBrNvImObFBQu6I4Yfley3achDyZ5k21hXEwE/gbAFKMZw3rjDv6/ehxOQDAvn4tK3WH/iJvz3v//dLhpj3U/Kd9puiSWWsGEKgpZiLpXflbK4yDHPMkwKmYTuDPKrn3jiiebII4+0cU6wmPBvKDlQ2lx33XWmW7dubbo4+Y+N6z1BKvlj8kEMHMrMxOPRRx81Tz75pHn//fdtXBxvUkI5nnrqKavA6dixY+KuQmEZRYJpIONi1dZ533777RLrnWWWWaZVisq2zlHL7+pvtdDSviJQG4GgMnXy5MnOZVpKSx5K9tTWl7S3CERFgHHFggsuWHI6Jq5YObuw+l1SMIc/SIa52Tj04c8++8wubD/xxBM2+w6WoFjv40aMUmbjjTe21qprrLGGVc60FS7CzZrGWyqXOeZZhs1fUAKcFm/Tu3P2Z5991rz44ot2VZOH1h/+8AcbtyWpEqJowQ0IpQauQsEN6xNulPXWW88GxnXNBI/y4I60ySabmD322MOstNJK1vIDLSuaasqOppqUsAMHDkzcfH/06NE244lfQbTTTjuZjTbaKBZLlGD7Vfr8+OOPG6ygYMXWq1cvs9dee8UaAFn9rVKL6DcRqJ8AK8633HKLlXuchQEhLqcMJlwZAKYpDyV76u9bOlIE6iXAuPaGG24wX3zxhR2PcR7GZcT2Y3HKFdlUb/2SPE4yLEna1V2LOdLFF19s7r33XrP22mubX/3qV2bfffe18w2s8gmbcN9995mHHnrILgjThmnFtKyuRuns5TLHXMuwgrDOzTZixIiWgha1pXALtBRu0paCZjXxun/77bctO++8c0shxootB2Xx/xWUGS3XXHNNSyGuS+Jlq+eChYlIy7XXXtuy4YYbWqYFpU1LYVLSUghy2VJQztRzyrqP2XvvvVsKJoslPK+//vqWwupQ3eeM6sAjjjiipRB7oli2X/7yly0F5VxUpy97HvW3smj0gwjUTaAw4WlZccUVi/czMrygoGn58ccf6z5n1AemLQ8le6JuUZ1PBNomUIhH2FKY1JTIprvuuqulsBjU9sHao4SAZFgJjlQ/MNc4/PDD7fypsKjdUlgUaVWeQniFlu23397Or5hLXXrppS2FcAGt9svzF1ngmFcZVjn1T2GUqS1aAosvvrgpKIbKZuTAuuP00083r732WiYCsZG2+be//a258cYbTUEQWhNBVmfuv/9+ayYbLb3KZ0sjZkLlEs39tSD8DS4NfsudpFyp1N+qaSHtIwK1EVhyySWtebTfitEfI6q2s8Wzd9ryULInnnbVWUWgEoGwGAwkacB6WVttBCTDauMV597PPfecTYxSWGgwuJSFxYjBTWnYsGHWkp9A1qeeeqpNpqEYSvNaJgsc8yrDcqWQYWLsbf733ndJveKuctRRR9mAs/4BvXd9fCLPPPPM0Fgz3j6uvWIaeMUVV9hYMwTVuv32223w36Q4I3w/+eSTkkGH52IVJriT5FdYNTfB1JNJKWSop/pbkq2ta+WBAKb/uG/6ZcusWbNK5E+aHFyRh5I9afYCXTuPBJBLJA3wb8TdkELGT6T695Jh1bOKc8/HHnvMLlLjklewwC8bqLpgrW/WX399G6aAEBEoIMJCRMRZVpfPnQWOeZVhuVHIoBgg040XTJcBqxfoLI2bBy3vrrvuarAwCduIOfKXv/zFpqFOSqkRVo5avmPVeOTIkWaHHXYw06ZNs/FckhKEBEUmPoufFYMSghKn7TeNMsaLsePxRAMcHDR5v8Xxqv4WB1WdM88EgkpV/LJdWYlzSR5K9uT5LlHdkyYQVBRzfSxkXJFNSfOI4nqSYVFQbOwcZHsl8yvxYR544AHDQme5ba211ioGt544cWKJdXq5Y/LyfRY45lWGNaVChsnv7NmzrcUEg2SyTRBId9y4ccUbk4cTmsIpU6bYdMSsbvLQIiJ9EisJrKyefPLJpl+/fkXBERQIl1xyic1m5AWCDf7u4mcinaOUoV633Xab+e677xIpJm5SwXajLP4V7EQKEnKRsLSTwclcyGGRfqX+FilOnUwErIWjX6nqkoWMS/JQskc3iwgkR4CFseAiVNB6OLnSNMeVJMPSb8euXbuapZZayj53u3TpUnFBs3379sV7IKk5XfqEqitBFjjmVYaV2jVW157O7zV+/Hib0QbFDMoMMmCgJUU5w4OqEFDX1uGUU06xPomrrrqqjQdAdiBu5GOPPdbgOxr3RkYOfBxxUUJr6VnveNfFgockWPhL9u7du6IA8o5x4RXt5jHHHGMOO+ww8+677xpuLiJnx7mxIhymkAkOTOIsQ7lzoxz0lw1XqjAfyXLHR/W9+ltUJHUeETCt0tajkHFlFdo1eSjZoztGBJIhwEJU0BVeLkuNs5cMa5xhI2c4+uijzdJLL22t3guJUSpmcfWHCCCujH/hpJEyNMOxWeCYVxnWlBYyTIAnTZpklRxYvaCU6d69uylEbjaDBw8u/m222WY2CC1mcARAxFqG43BnSmrbeOONzaGHHmoFTfAhShlQaGBxwmA/qLBJqoz1XAfWm2++ubVKSsJtCV/RIB9uahcVMoVsS7bfpVE29bd6erOOEYHWBIJWblilBN0mWx+VzDcuykPJnmTaXlfJN4GwcQ8K2uD4KN+U6qu9ZFh93KI4apVVVrEBe1noJRRB2HyJ6xQy1FqPCJJosPhOTBlvET6KcmT9HFngmFcZ1pQWMkOGDDH8ZWX73e9+Z15//XVzxx13hGYmuvfee03fvn3NIYccYi13ygkil+pLGbH+wVwQy6O4t6+//rrVgANrJxdYBVen0rCO8fNXf/PT0HsRqI9A8D5Gkc9iAAOetFfkXJWHkj319TUdJQLVEiAuYXCxB9dxv5VutefSfq0JSIa1ZuLKN8SQfPTRR80777xj+3v//v3NNttsYz0gXCljFsqRNse8yrCmtJDJQof3lxGFBcqLcm5J3BznnXeeef7554sxcPzHu/p+xRVXtHVKQiGDlVNwBShMy5oGq6DLUnBlPekyqb8lTVzXa0YC3MdBxYsrcWRclYeSPc14J6hOLhFg3BNciMJ93xV3SpdY1VMWybB6qCVzDIufl112mQ1T0alTJ3PiiSfakAnJXL15rpI2x7zKMClkHLmHiGMzbNgww2twdYMifvvtt1ZpQ6wZrXS0bjT4BLm4opAJWsikrZCBnvpb6z6kb0SgFgJhmdJcybTksjyU7Kmll2lfEaiNQNi4h0U9YikGF61qO7P29ghIhnkk3HnFCuyiiy4yEyZMsPHdzjzzTDNo0KBELPTdodB4SVzgmFcZJoVM4/03sjNsu+22Zv/99y/rH4lbEwIHiwsesNrmEWACEhxs+COtz9sz2XeUKZjxJGwil2yp5l5N/S0N6rpmsxAg8DvxoPyr0a5kM3FVHnptL9njkdCrCERLIGwywxWYaAXHSNFeOV9nkwxzp73nzJljbrnlFnPDDTeYlVde2XoU7LrrrhUD/7pTendK4grHvMowKWTcuRdsSY444ggbDLdcEKq//vWvZvTo0TZwlWNFT7U4CJKgkoqb2j9ZSqOABBjjz182FyxkPBbqbx4JvYpAbQSQLcE4MljIBC31ajtrNHu7Kg/9tZPs8dPQexGIhkBY/AXOLIVMNHz9Z5EM89NI5z39+rbbbrPJT7p162auuOIKs8suu0gZU2NzuMQxrzJMCpkaO23cu9MRR4wYYXr06GHmn3/+VpfDDxhTPFJ7J5kNqlVBHPsizBy3nJY1yaIH48dwbdInhrVtkuXyrqX+5pHQqwjUToA0nP572ZXU167KQz9hyR4/Db0XgWgILLjggnYyGlyMCrOai+aK+T2LZFi6be8pES644AKbTekvf/mL2WSTTQz3ABsLobIKa7uNXOOYVxkmhUzbfTXxPdZaay1z7LHHGoLihsWTISYJSptp06ZJ2Pxf64RNQFxwWQrGj6G4Cy+8cOqWO/5Orf7mp6H3IlA9geC97IrLkqvyMEhWsidIRJ9FoHECYYtRTLo0OW2cbfAMkmFBIsl8RsGImxJBfLGIwTJm9dVXL5kzkeWVjEtavC7fJq5yzKMMk0KmfD9N9Zc99tjDpu6mU4Ztzz33nLnyyivNl19+WeIOE7ZvHr4LugVRZ1YvgqtESbMIs5DBHS3tcgU5qL8FieizCLRNIHgvuzLpcVUehhGV7Amjou9EoH4CYWMf3BilkKmfaaUjJcMq0Yn+N5QIt956q8Ei5uCDDzbDhw83HTt2bDWuvvPOO825555r6PvaWhNwmWMeZZgUMq37qBPfMGE/4YQTTP/+/ctGCUcj/Mgjj5gff/zRiTKnWYh//OMfrRRT7dq1ayWgky7jV1991WoQFJzEJV2msOupv4VR0XciUJnAQgstVCJjfvrpp1ZyqPIZ4vnVVXkYVlvJnjAq+k4E6idAsPGgdTWpr/2x7Oo/u44MEpAMCxKJ7/M333xjLWOIG3PSSSeZAw880AbXD14R5eNrr71mM4p6LkzBffL82XWOeZRhC+S5Q7pe9yWXXNK6Jn300UfW7C4YLPKf//ynOe2008waa6xhNthgA7PAAvlsTgYZKKWCqz/w4EGZ5ka5goMgFxUyMFJ/S7On6NpZJBC8l5HJwfs96Xq5LA/LsZDsKUdG34tA7QTCJqC4baQtm2qvSXaOkAyLv61QIpBJ6dJLLzVHH3206dy5s3nvvfdaXZi5AFaiY8eONccff3wxpkyrHXP6RRY45lGG5XMGn6GbcP311zd//OMfreKFeCTBB+qMGTPM2WefbUaNGmU6derUalUkQ1Wtu6gMNAh2HNy4odNWyIRN0IKr6sFyp/lZ/W1uNgpczbAyQKm3xBJLmOWWW66iwpN9P/74Y0N7k3aRlMjBFco02zWNa8MCH27imfCe4LfEdVp22WVbBZ38+uuvDdZkrOJyz7I6QsBc9k/7Hq7ELngvI4uCivNKx8fxm8vysFJ98y57cHeT3KnUQ2r/LQ8yKIxK2GLUv/71r7Bd9V2EBPIuw0AZlxxDiXD99debM844w7bY+eefHzrGQhnDM5AxBQuiq622WsWxW4TNH+mp4pJdWeGYRxkmhUykt1A8JzvggAOs6R0BrND6BreHHnrI9OnTx5CCr0OHDk5PYIJlj+IzA42goorzckOnvYWVLbiqnnYZg9fPc3/79NNPzf3332+ef/55QwpjHordu3c3hxxyiFl33XVD+xR979FHHzXnnHOOIcvOcccdZw466KBQM9og62b9jG/ySy+9ZJ544gnzwQcf2MERihXSRO++++5m0KBB1iKL71Aqw/yNN96w72GCMmbgwIFmp512MqSJd1W5FbyX6Qv0GV7TUiSFyRyYuiAPKUelLa+yR3KnUq+o77e8yKAwOmH3OpPUsHFS2PH6rn4CeZVhEItTjhEzhgyz3Nds3qv9UOYfCyarrrpqJp59/irEKbuywjGPMiz9Gau/F+p9KAE65imnnGLdll588cXQiOEXXXSR6dWrl9l+++3t6nPoiZr0yzDrGKoKt7QmRR5qb3LmfeY1OInz/+bC+7z2Nx6C3EdTp041v/3tb60C5vLLL7fmsUTqv/nmm02nghVasE9h1UFQubffftu6zY0cOdJG/Q9m4HGhbZMoA5Yut99+uyGg3hZbbGFOPvlkOyiaPHmylWNDhw41w4YNs77fX3zxhf2de+LXv/61VX5Nnz7d/PnPf7amxlgFouAqF9w8ifpUukbQQoZ9vTgywX5S6TxR/uayPGyrnnmUPZI7bfWK2n/PkwwKoxM29kEuSCETRiva7/IowyAYtxybMGGC6dq1a6vQBJVaD8tm161sg+WPW3ZlhWMeZVhVChlM0MqtugU7U5SfGaSHpb6K8hpZORcpsFHKsFLPinMwXgqWM6eeeqo1z0Mxg3tAXrZyAw1u6LS3cgqZtMvV1vXz1t9oJxQu7777rnX/W2WVVaziBcuzn//85wZFKP7IWHgwCfdvKGT8G0oEVopWWmmlXN2HMGBQdu2115oxY8ZY5RayyLsPcVXCXBaFzFlnnWWVLzfddJNFRyYEBk+4+1xzzTXWsgY3MBQ7hx12mLMKmTDlqqeQ8feJJN+7LA+r4ZAn2SO5U02PqG2fvMmgMDqezPX/xhheWzIE8iTDIJqEHCOjUrNvSciurHDMowxrc8bK4JJB8YcffhgapyOuGwQTdYTafvvtZ+MxxHWdLJ2X1WZcIf70pz+FprueMmWKOe+88+wf7Fw184+aOaa4YRs3dFqr1F55gopMFGUuxLbxylfpNU/9beLEiea6666zSgRcZLx+g9uSZ3FA8Dj6WlAhg6Jh//33t/edl4YeJQ1KU1cVoyg+KCPli8qSh/piFfPAAw+YCy+80FrsBR+qKLhQYqCwIigfPt7sD0OYE3MGhQ6rRKzmpq3cqHR/8JuLChmX5WFbPL3f8yJ78iZ3vPblVTLITyPa92Fjn3KK2mivrLN5BPIiw6hvnuWY196NvuZx/FSJWR5lWJsKGVZ70ah98sknldjF8hsThW222UZWMj66v//9763wGz16dGi66zvuuMP07dvXKm4ILJqHrdxAIyxKd9I8gqtSTOCytOWhv9F/UMaQYn6dddYpRuRHIcBAw2tDLDjKKVj+8Ic/2DhP3JfsT8YFFxWi1Ingwyiapk2bZpXdKKCwCOrYsWNDZUZpf9VVV5ljjz02VBlDvydYr6fsQoF81FFH2SDIHitWiAiiTEA+rCOJN8NzwNWtkstSWmV2WR7WwqTZZU+e5I6/3SWD/DTieR/2nFIMmXhYVzprs8sw6p5XOVap3ev5LY/jp0qc8ijD2lTIEDMBc3L/SnEliFH9xgAdk38CMnmD9ajOneXztGvXzpx22mnm/ffftxNAhKF/Y7BDe/Xo0cPGb8Ddotm3civC3NDe5C8tBkGXpbAV9bTKVs1189DfSCv/zDPPmIsvvrgkEC/WLi+88II1x0W557kvhXGjXVEuPPXUU9aKhqC0YQ8U/7HIVCxBUPSwfxJyjvgsxHQh3g0reFyfumOJiCIFf+t6NuQO8XZQAm+22WatrIi8cxL02MtCBNOdd965ROGy1lprWcuZZ5991iqWUchUW6Y0eLqokHFZHnr9oJrXZpc9ackdP3vuRcpBJjSyw6EMjfuZ2cwyyGObBlfv2ryGrS6Xkwv+4/Q+WgLNLsOg5YIci7bVkj+bC+On5Gtd+Yq5lGGFjpD5rWB631JYWW0pxCeI5a+w4u0co8JKfEtBWdZSmMS1FLp1q78NNtigpRBEs6WgsHGu7FEXqBD3o6UwqW3FoDCZbikMQqK+XE3n23vvvVsKk7Zi2QoxSFoKk9KazuHCzs3c32644YaWLbfcsqVgDViC+sYbb2wpZC2zbVfItNRScLMp+T34oRDzpKVLly4tG220UUshfW3w55LPhQlQy4EHHmj7bSGNYwuf494K7kAtQ4YMaSlYqbQUMra1FOJOtRSUSC2LLrpoy1JLLdVSsJypuwgFxWNLIeVnS8HdqAUO5bZCnJ4i00I6yjaZljtP8Ps0eFKG++67r6VgWVS8v5HFBSvFloKrVbCIiX12WR7WA6FZZU8acifIv6AcaSkoRVt4LnFvFlwIg7tE+rmZZZAfVNJc/dfmfcFis6VgWVgilwoZ61oKiwzBXfU5AQLNKsNA54IcS6AJY71E2uOnWCtX58nzKMPatJCprMNy49enn37asOrirbxGXarBgwfbYLltrXhHfd1K5yMd7KuvvmpXpTHzL/T5kt3HjRtng5NiTePFZyjZoYk+BK2EvKqFaVi935J6zbqFjMepmftbQRlhA8f6LTHoU4XJtiGwLNuOO+5YYsnhcfG/shrGuXr37m0DAft/C74n49Ajjzxi5syZYwrKm9hkl/+6pDskPXdByWTTTiMz+IzcxDKlEXc6Vl+33XZbyykYY8dfhtdff73oAlZQXDV0Tf950+DJ9V20kHFZHvrbrNr3zSp70pA7QebPPfecDVbOcwo3wWCygOD+jX5uZhnkZ5M0V/+1eR829iknF4LHRvmZWGGMT+PuV5QZyy4svBjvujRWp2zNKsOomwtyjHJkeUt7/OQiO1dkWJJsmkIhU9DQmgcffNC6FsQBjwC5uE65JOR5+OBi8NZbb9lJFQOq4EbsH9Jgb7311m1OEIPHZukz7RI0s+Y7F9yDELR+ZRkuZMGyZoF1M/e3X/ziF62aYMaMGeaVV16xMoVJ93bbbdemQoZ7kIx0Beu0NhUNuAdsvvnmtm8QqJvYKnFuKF0InouCaZNNNrHlK1jGmD322MO6L+1fCErsV0jVWhbKf/rpp1c8jDKQctGLydOvX782OVU8oe/HpHl6lw67n4NKWG/fpF5dlof1MGhW2ZOG3AnyX3vttc3AgQPNMsssY3bbbTeDUjmurdllkJ9bklz91/Xeh4190hh3jBo1yo5Pee74x0FeOaN8xQWW8S4uuY08y6Isk3euZpVh1M8FOeZxTvIVeRZVYoS0x09Jcqv2Wq7IsGrLG8V+TaGQWX311U3BXL440I8CjP8cBOhM42HmL0PYe+I1YAGDdRArxAgI/8aEy8v24v++2d4ziORhTBt5D30m0VFlj2mEl1ce7xxJxAnxrhX1a576G8oL4iqwMbhec801i+mby3ElCxNZgbCQacvahEC6BZeoxOTKF198Yd555x0b34b4UtwvbKeeemq56kT+PWXwMlVx/fXWW69NTtUWImmeXrnCngtJrAZ71w97dVkehpW3mu/yInviljtB1siqu+++OxE51OwyyM82Sa7+63rvGfv4xxrIqTDlsbd/HK+MfVDEeNcNjoWivib15Xppy99y9cqLDKP+Scuxcszj+J5+HFdihErljXP8VOm6af3mggxLuu5NoZAhiG1et3XXXdcGE2VVgExY3kMPjeuvf/1r60ZQyYWgGbihdGLV3as7deI7UuryXdikKal6B10a0l49b7TeeehvmHY//vjjVrkCL8yNeTi0tWGm3q1bNxuk1z8YLndckv3yjTfeKFoQ4p7kKWTKlS2O73GjRGHFhkULmZ2itDpMkqfHJ+x+ZgKS5uayPGyES7PLnqTkTrANkrpv8iCD/GyT4uq/pvee8ZBfMcE4KExWefvH8Ur9L7nkEjsWC1oKx3E9nmmMe9Pk3la9ml2GUf+k5FgaQfypHwvgcSRG4NyVtrjHT2nxLFdnF2RYubLF9f181ZwYYYrmmYFekn9JCPFq6u/6Pvvss4/NbOKtyvOKGeGJJ57onOlmHCz9ihj/+ZMegPiv7b0Pmt0xIS1XXu8Y11+bvb/xYHrzzTetko/JNS5/bZny8/DAbZLMRdUob5JuY1wbKSOKIqx90lAavPjii0WFDO5KzaAoDpMx3opw0m3sXa+cfAkrq3dMVl6bWfY0o9zx9yvJID+NeN8zdg5u5eRCcL+oP6MkIbYLscvi/MMi3GVljMe1mWUYdUxCjhUSEpgRI0bYBedrrrnGzk89vnG+YqVy0kknWQug4447zrppF4L62/hbV155pY0JGNf14xw/pcWzEiuXZFilckb5W5sWMgzixo4da60vgi4xURYkeC4mDgTnIt4BAl1beQIoyTDZJwgSK879+/c355xzjg22lYUHVPmaVfdLuVV2NPVpDUK8kjebhQz1avb+xoMP6yq2NdZYoypLjkJmG8MfLkDlFA08YEgzjUxFUUcwPO7ZODb6Pu3krZJOmjTJuishSxm4EkyYDeUBCqS45QTleemll4pWOm3Fj2F/tkp8kuRpCxPyL0zJEVTChhwW61cuy8NGK97MsicuueNnzhiukI3SygbGWLhRLLbYYrHc/3mQQR7bJLl616z0yrgnOPYpJxcqnUe/RU+gmWUYtJKQY2kF8Y8zKHmlnhbH+Ml/vbR4+ssQfJ9HGdbmbKCQptAcffTRNtd8EFjcn9GqkwWEGDHVuADEXR4Xz8/E8c477zSFdLN2kNWrVy9z/vnn20lkXphhqho2oQzTsCbdhs2mkMlDf/NnAqomQC996p577jGYIxdSOYcqEbAwHD9+vFVKkFWJwTGuUMS+KqfAaaSv4uP81FNP2ZUjHmwvv/yytZBBpv7tb38rTsIoL1Y9cZTBX37cKd9//31rzoyShfgxlax0Jk6caK2SunbtGupelTRPf13878Ms3tJWyLgsD/3san3f7LInDrnjZ8w9w8AbWYB8gCfui1gAdu7cOVL3Qa7b7DLIY5s0V++6lV49Rbx/n3Jywb+P3sdLoNllGPTilmNcI40g/ihd40yMQL3KbVGPn4LXSYNnsAzBz3mUYW0qZJZffnlz8MEHG7KOJGkhwwSbToLlR14UC8EO2dZnFA5PPvmkOe200+yqV6dOncx5551nevbsGTopbOt8Wf2dgUbYhlY5uEoUtl+c3zWTQiYv/e3DDz+0igP6Rffu3UMVAv4+Q7pY7sMjjzzSWp/4f+M9VhQolq+++mqbrQkLtt///vc2mOa9995r1llnncgnQwTPfeaZZwymqAQn9uQ3q+GsYKEUQcZS9gEDBjSskOE+Y+WPc4ZZ3HBNL34MzxRkVTnrFyY4w4YNM1tuuaXNbhe8v9PgGWxT73OYhUzaLktBXl5ZXZCHXllqfc2D7Ila7vgZIwOIi8XCDUrgjTfe2DzyyCMGs3tiX1188cXWIjlsYcN/nlreN7MM8jikwdW7dqXXsMlMOXlb6Tz6LToCeZBh0IpTjnmtkUYQ/ziDkic5fvIY+l/T4Om/ftj7PMqwNhUyCHEUMtrcIkBnffXVV83xxx9vPv30U7P00ktbxQyTq0orz27VIprSlFv54QGY9hZUyDApSlKxGVX989TfWMXyFHmkg61k6g2X2267zcZqwr0yzNKE+5QJz5lnnmk22mgjq7Q45ZRTzNSpU+0kCSsQ3Iii3Fj15o+NFXGscbB2RJYPHTo0UjdQWOGuhdIFVqTzXnHFFYuKdH4fM2ZM0Q2MDCSVZBQush988IEZPny4MzzLtU05hUy5/ZP43mV5WE/98yJ7opY7HmueOVjFEWuBuAvIKfoILuGjR4+2FrYHHXSQIRZCOWWed65aXptZBsEhLa7VtEHYGMNTwldzvPaJlkBeZBjU4pJjwRaJUnkcPHfY57iCkic9fgqrG98lzbNcObzv8yjDqgrq6wHSqzsEmMwdc8wxNo1s+/btzRFHHGF23XXXNoOPulOD6EpSbgLiwopwUCFDrcMmcdHRiOdMeepvxHbxlDBtTVCIuH/HHXeY3/zmNzYeQ5A+ViFkmthxxx1Nnz597ISHFaTvvvvOKn3CHjrBczT62Ut3zXniyLCEQvjQQw+1yp7999/f3HDDDSVB9oibg0KGfs+20korlbWOwcrm+uuvt0HJsU4Kruq6wNNW4v/+hd3LrrosuSAP/eyqfZ8X2ROl3PGz5f5HIUzWRWI3eTIN2cNkgD8CccYpi5pJBnlsXeDqlSX4Gnave+0e3Fef4yeQFxkGybjkWPytVPkKcQUlT3L8VLmGbv2aRxkmhYxbfbCq0syaNctmUJowYYJdad5rr73MIYccEvkqe1WFcWCncgMNbui0tzCFTFjcibTLWen6eetvxGHyLDimTZtWdF8KMvryyy/NyJEjzYYbbmitUcKsYzie2ClkPfOyL91///1WYcHEvdoYNcFr1/KZiQMZlrgeMWPK3S+1nNO/L37V+I17FmlM7rx7j0ne3XffbVdfPEUF+zEJDG7cF2Sq+uijjwwr9iiag5sLPP1lClPIuOyy5C97Ft7nSfZEKXf8bYurJMrg4IINcZq8zGtRp6D3X5/3zSSDvLq5wNUrS/DVk7/+72Uh46eR3Ps8yTCoxiXHGDd89tln1iWK17A+HmWrcn4WzgiCzl9YYgQvQHrYeKbasiQ5fvKXKWme/mtX8z6sfZtdhkkhU03PcGgfVpvPPvts6+qAENhmm21svAWyJeR1Y4IZZm5XbuKXJKcwhUzYJC7JMtVyrTz2t+23397gRoTwf+KJJ+wgAJNjb+M9SgfiMRBs7bDDDgtVHrA/5rsHHHCAtQohFhbxUXAT4HXttde28WOiVpB45fRe3377bassIW5LHBlVqAtMqAfBQXfeeWerfOKByiAGixlcpTbbbDOrFCLbkmch5JWRgQ1BiEkdSXwdFEdhscNc4OmVmdcw5aqnePLvl+R7l+VhLRzyJnuilDt+ztzzWNMGFZy4MvIswlWJxAlxyqFmkkEeWxe4emUJviJ7g5PEONs3eH19nksgbzKMWschxxhj4BLNWAJrPxKXMI7g+RvXRlDyu+66y/z1r381N910UzExAu7luIDyHb/5rX/rKUuS4yevfGnw9K5d7WseZVibMWSqhaf94idAALmrrrrK3HzzzXYgRXBQVujxBQ9TSMRfIjeuUG6gEacJdrU1D1PIhE3iqj1fkvvltb+R6ppYCyeddJKN04QLzS9/+UvToUMHq9hAeUD6Q1ZpSC9P8PFy91/fvn0Nf972yiuv2NVi+uYee+wRaSwX7xr+V5SSXnajONyVuBZxq1DEkD0KxQvKFAYz/F122WXWCmi//fazsSu+/fZbq6RB0cVxKC8IPEwAYqxj/vCHP5jBgweHxo7hWmnzpAz+jQltcHPVQsYFeRhkVe5zHmVPlHLHz/Wss87yf7TvUWx62VCw0vOs91rtGMEXzSaDPCRpc/XKEfYatuhTTlEbdry+a5xAHmUY1KKWY/TlpJMiUI+kgpInOX6iXmnx5Nq1bHmUYVLI1NJDUtyXSTwZWS688EKbNaVHjx5WS8xEKGwlOcWiJn5p4n2EMZCFTP1Nkff+tt1229k+deONNxpcjAjo1qVLF5tJCEUDKa6JDUPQ33LKmCB9rEiIN4MCgvTTXKNdu3bB3SL9jLk0CiSujULGc8WK8iKksCZI8RVXXGEIyIuiilgwKILIlER8GSz4UKZcdNFF9g9z/xdeeMG6WRKHB2skVvE33XTTqsuYBs8gt+CgATmUtoWMy/IwyC/sc55lTxxyJ4wxFiu4XHIPEWicPhvX1swyKMgsSa7Ba/s/44oWtJAJWxzyH6P30RHIswyDYpRyLI2kCNQhqaDkSY+f0uIJ01q2PMqwXChkGDTPmTPH+kszAGHwwUSIPyYCrm+YbrGCTNYR0tSyIn/uuefaSWEWyh83XybEcODVPwgJM3mLuyzB89PHghN2Htb+cgaPSfuz+tvcFsAdkIcybjfELsHNBgUoPtIoGILt2la7oaggPTbtj1sPqQaZwNMXkEteIOG2zlPL73EH0/TKsttuu1lW48ePt+5cuEGQTWm55ZYrUZayGo+SC6YobKj3r371KxvjIiwGj3f+sNc0eAbLEbyXcQspZ7EXPDauzy7Lw7bqLNljrBtylHInjLln7o/8IQZWnAqZZpZBQbZJcg1e2/85KJf4DSuoWp9Z/nPqfXUEJMPmcopi/EQ/DiZFIAOj5/KclNVn3DIsqfGTKzyruZPyKMPc10ZU03Jl9kHDRkYTVi2YKGBSz8otWT5Y7eZv+eWXNwS0iyO2Qpli1fQ1ExZMi4877jjDShMRzFmNJrVsHKvdNRXOoZ09xYdf0YGFTNob/qZB653gqnraZfRfX/3NT8PYASwKGP4a3bC0waecCfvuu+9edFeaMWOGVdLEEcdhypQpxcCd3bp1i1VZgAxFLrW1IbeCrkdtHRP2exo8g+UI3su4j8ahWAtet63PrsrDSuWW7JlHh4lzVHJn3lnnvfPixzCeiFsuNLMMmkd07rskuQav7f9MjAj/WIjfUMgExyL+Y/S+cQKSYaUMG5VjXhB/XMg9t8qkkyJQo7iDknONJMZPrvCkvm1teZRhTauQwZJk3LhxZtSoUYYJDwNUVm0x3yc7Eb8zOcLfkbgFmNZ3KgS9jHOlqK0OGPY7q8iY8r/77rt2Aof5/5AhQ2J3dQgri8vfYbHAYIMHorfhJx8clHi/JfWKwi84QQsTNEmVp63rqL+1Rai+31k1w+UQhTAyh/SzyBr6K26IuD4dfvjhrRQmrAR98cUXdl/6Uq0WcZMnT7Zxb4h/s+KKK7bqi/XVJv2j6uUZdcmD97IrChlX5WEl/pI9lehE91ut8WMkg6pjXyvX6s5a315BucRZFllkEVnI1Iez6qMkw6pGVdWO3FPlkiLgNr7OOuu0GjNVdeIad/KCkmMh7erifTVVcoVnNWXNowxrSoUME5jrrrvO3HnnnaZnz55WoYGfHjcS8RtYscEFCNN5AjehkMFE+IgjjjCDBg0qG1Cymk4U5T7kpx82bJhVLDERIwjoH//4R1uPKK/TDOfyJiD+uuCm5lfQ+H9L6j2T6KALA4rApEwta6mn+lsttGrbF7ZvvfWWVY5su+22ResYrN6IpYJSBqWxf6OP3HbbbVaO4d6EyyIBc4MKPv8x/vf0fc/UllXwZrKoq4enn01U74P3smsKGX89XZCH/vL430v2+GnE+57xD2Mk5ENb8WMkg6pvi1q4Vn/W+vZknBsc+zD+lYVMfTyrOUoyrBpKte0TtKRNOikCpU0iKHltVOrf2wWe1ZY+jzKs6RQymJCT2YMsKEcddZQhu4dn6kZH4KGEzzR/a665pnX/Qfv52GOPWeXMLbfcYlDe1LoSXW0nq3Y/LHjIoPTwww/byTuTuNNOO81meqn2HHnaz1WFzJJLLllcmfKsdUiV7JpCRv0t3rvl888/L1pr9enTxypHmCCTOhtZFLbSQ0YiZABul/QdVmdwXUSGVbNxfgIQY02CYjqoGKzmHK7uUw/PqOtCmzAI99/LxMypVmEWdXn853NVHvrL6L2X7PFIJPNKnBPGSUzO24ofIxlUfZvUwrX6s9a3Z9jqMs8NxZCpj2dbR0mGtUWo8d9RMCadFIFSJxGUvHE6tZ8hLZ7VljSPMmy+auFkZT/clMgNj2vPvvvuW6KMCdaBwJqktmXSzIZ/HcFyZ86c2Wp1IXhsnJ/RDP7lL38xpNvFxAwFERMzrC2y9EAli0NSygcmIEE2LqwIUyZcRfwKvqSYVNtH1d+qJVX/fli2dO3a1boeMRnCtPnuu+82b775prV6IxhscOOBSYwHXJsYTBMdn2Or3bCO8fYnwG4zWcjUw7NabtXux4CBCat/JdolCxkX5WGQrWRPkEj8n704J0svvXSb8WMkg6pvj1q4Vn/W2vdEAR8WEJNnjCxkaufZ1hGSYW0RiuZ3fxB/Fqj9SRH8iyLRXG3eWTwrY74hU2WzLGylxXMe2fLv8irDmkohQxDfs88+28aK2WGHHVq5AIQ1P0oZbjJvwkzAqHvuuccqQsL2j/s7JlD33XefOe+882x6ayZx559/vo07kaWHKWZ+11xzjVUsETcj7i1sRRjfd/9kKe4ylDt/MHYHq+oIHBc29bdkWoE01wSmI+gtsWRQ/D7yyCPWDYmYMmFWFUyYjj32WPOLX/zCuiuiKK4lUDUuUshEFDFY5bgWH6sR8vXwbOR6YceG3ccuW8i4Ig89lpI9HonkXoNxToJuksGSSAYFiYR/rpVr+Fmi+ZbxlmeN6z8jMjNLY0h/2V19LxmWXMtUCuI/derUmsZGtZQ6yaDktZSr0X3T4llNufMqw5rKZQnT/okTJ9rsBI8//rjZdNNN7aq0p2wJ6wgMSIjN8sYbbxRTqRFbhlSsBEFLcmOS/txzz5mTTz7ZYF2CBvicc86xGUkq1SHJMlZ7LSaDV199tXWzSkKjHKaQwUImbGBSbR2i2s9VCxn1t6hauLrzEJ8KH16sY7ifUcS0leoZ2cQf8gD3y1oG1J5ChuusuuqqoUqf6kru5l718IyyJmGWbi5ZyAT7iivykDaQ7ImyJ1Z/LiYXyBIWKvr371+VklYyqG2+9XBt+6z17RFm6o+1XNgYqb4r6CgISIYl1w9gnUZSBGrYjIkR6uWZVIvnVYY1lYUM5v+sCKOMwWXp4IMPtqmu25qUE63bb87PDYg5V5xmcMGOTRkpPyvirITjRoU7FcGGs7ayjQknQUqZdKIUa2vSGWRRz+cwc1wXXJaoS9BChr6FQExzU39Lhz6uR7gPrb322jXdFyhXcNMpp9zknsNiwzNV99oXi5ptttmmKmvBdIg0dtV6eTZ21blHu6yQcVkeen1Tz7ooemH4Objvw54xJDNARnDfbLLJJpJB4fjKfhsH17IXq/OH77//vpVlMGMw/oJujHVBOi5uAABAAElEQVReIveHSYYl2wUY2zAG4v4LS4owYMCAVmMc5m8kRRg6dKg58cQTbUiKWud0KK49l6VmSoxQD88kWzyvMqypFDIffPBBySBk7NixNlBv2MDE37lWXnnlossS33MTohSp9eb1n7PW98SvYYDKSgtBiBEi++yzT8UYOLVeI4n9mRhiCkcwYiaCpNtNYhAQZo7rion+SiutVNK/KBeceKintam/pUW+9usih5544glr+RemnMVcHjfLM844w4wfP94OWggyiDxE0Vyt+2btJcv3EShk/M8W3M6I+RO0TEmDksvyULIn3h5BBqUxY8aYZ5991rDS6G0Mch988EHrjs2kpnv37iXPJW+/sFfJIGMzU0XNNYx1o98h+4Ou2izwhbnFNnqtvB4vGZZsy9cTxN8LSM49S7IWYov65WE1NWBRtxkTI9TDsxpeUe2TVxnWVC5LHTt2LBlgsJpcjZl22ODVW2mOqoNVOg8WE6eccop58cUX7UNz1113tRmiwgJ9VjpP2r8x4CP+zQknnGAF30477ZSYQokBR3Ai5KqFDO3EZK6SxUOcban+Fifd6M/97rvv2oC+v/3tb0Pvp9dff90qc5mIobDp1auXnZDhh4tbD9Y45Sxroi9tfs7IKpNfac/zB/5JKKDbouyqPJTsaavlGv+d2G3EoKNvTpgwwbpGYjk8evRoa4WL0vCggw6qOlsbJZIMMjYmXtRcG2/t1mf46quvSuQSeyCbguOj1kfqm2oISIZVQynafbwg/t98841NVIDbNwlc8CogbmjYXAmlJLKO9mL84yVFwDqw2q1ZEyPUw7NaZlHsl1cZ1lQKmc0228zgfkQaa9xlCNZLMMu2JiPcsP6BNQNqrGaSWFFAwFxwwQXWqoTV1i233NKcfvrp9gEaRcdO4hxYeuCXjjJm2LBhBu0r3MNS+cZVnrDYDa4oZIgFFIwB5Lk7tNU3o+al/hY10XjPx6SfoN477rijoY+HTfYZNCC/GJRwz3EvsiK0zDLLmKOPPjp0sBJvqfNxdu8e9mq7yiqrtLrPvd+SfnVRHkr2JNMLHnvsMYMyloC8LCwxviG2HvHosFg98sgjbfyYap89kkFz2y1qrnH1hrDVZSlkoqEtGRYNx1rPwqI5SRFQiBJL5umnn7aKmeHDh1uFc9hczQtIfueddxqOf+WVV2oO/OvF4Wu2xAj18Ky1zRrZP68yrKkUMl26dDFXXnml4cHJCiEKmnKTGH9nQduKb6K3oUENupl4v0X5yqCJAMKsaOF2QMDPP/3pTzbmSNjEK8prR3UurGIIpnz77bebyy67zKaB5dy777576Gp+VNcNnoeU4EGlB25BfkVb8JikPjMx9vy3PTel4GQuibKovyVBOdprPPTQQ3YSVSnI+MCBA816661ngzbSz6677jobT+bUU081G220UZsK6WhLnJ+zBe9hXECqneTGTck1eSjZE3eLzzs/4x5WGImrMGnSJDNjxgy7WMKYhth62223XU2xYySD5rKNmuu8Fov2HW0fdFlicho2aY32ys19NsmwdNu3niD+jQQkp7aeQqYZEyPUwzOpHpBXGdZUChk6CzcOf7VsmPVi0uttWHcwsYlzI10e/tykv8WSgzKjjCFwlOsPTpQKKDtwkSBI4KhRo2zsGy+eAtH8GfQRCyepjQGHPzAz10XJ5kXrTlPBxSQNxeBHH31UjDnBqqPHKwlG6m9JUI7+GqTJ3nvvvSvKo9VXX92ml3/hhResiwLKaDKcYSEYVFJGX8J8npEJz+zZs0sUvj179mwlg9Ki45I8lOxJthfgMsxgG1dGzPqxjmAlGYVCPZkjJYPmtl/UXOPqFVhIBheiUNC6Pq6Mi0cU55UMi4Ji4+fwgvjXeqa2kiJwPuY0LDBjRejF6sMlinlEsyZGqJdnrfxr3T+vMqzpFDK1Njw3IYoRL9gTAxZiNdTiZ1jrNXlYEi+GLEooNZZbbjlz5plnmg033NCZFdZgnVDCwAiTTW4WBnqYDhIwi4eVf2MAx2pckj7LKD2YhBCAyz8YwfSNz2lPTHFneO2114pKmODqup9f1O/V36Immtz5sPqrZiOTl7caVM3+2qcxAgzcgi6RPXr0cEZ+uyIPJXsa62f1HM1iEgoZ/qLYJIPmUoyaaxRtE3aOMHN/l9wpw8rs8neSYS63Tttlo/0qJUXgDF5iBNyasEZmLsYzXokR2uYbxx55lWG5V8g8+eST9qbjpsWKYquttqrZpLeWDoliA23tMcccYy0m8OU77rjjzODBgyuugtdyjUb2hQPWQmiFUbQgqPhDcUUGKHgh3FgdDprFcl1WYXbbbbdErWO8+qLY4vrUwdtmzZrlhEJmzTXXtKvnnvIqKYWM+pvXE/QqAtERCN6/rKhhqeSKyxI1TVseSvZE1990JhGolkBYQMxVV1019UWpasvv0n6SYS61Rn1laSsgOWdVYoT62MZ1VF5lWK4VMqRFu/baa60mlI7VqVMnm60El5u4Nvy5UcCglMFlZdNNNzXEgMCFJamNhwx/bCgvUKzwihKGlMxYwGC5gzKD9H5oiadOnWo5eceVKyuWMfiueyZ/5faL4/sws1zqAOc0yuOvYzDTDe5Lfjc5/75Rvld/i5KmziUCcwn43Q/5pnPnzjZ4cpqukcG2SVseSvYEW0SfRSB+AsH4C8gkKWTq4y4ZVh83V46qJiA5ZVViBFdabG458irDcquQQQFx2223GeIuMDHGpJP0acSPicu9hexDp512mnn++eeLk/GZM2faTChJ3g7U3fsjCwOuSAQsw0wMC462lC6VyrrLLrvY4KJpTEzCAlkGV7IrlT3O34gv4VcK4VqFlZG3ih3HtdXf4qCqc4qAscFS/QpV3JWCMazS5pSmPJTsSbv1df08EmBxjXuP8Z23EcuPxAKKIeMRqe5VMqw6Ti7vVU1AcsqvxAjutGKeZVhuFTK43xCMljgApCVGUbLTTjvF5jaENc7FF19s467gAuRt48eP995m/hUfaxgmGczXD404GsFBBwov/+DEv3+S7/HDxz3Nc/VC6UUqUgKvtmvXLvKiqL9FjlQnFIEigWAgeBSuLrkrUdC05KFkT7Gb6I0IJEoA1/Jg/IWVV17ZOWVxolDquJhkWB3QHDykmoDkFFuJEdxpvDzLsFwqZLCaOPnkk8306dOthQLvhwwZEsvEmG7OSuqtt95qrrjiChuLxZ2uH21JevfubdJM/YrSI2jdRFsnmc2oHFEmayhfcAHz4sjgt0q8nagVMupv5VpB34tA4wS4v7x0mN7ZXLSQSUMeSvZ4PUKvIpA8ARagguMduSvV1g6SYbXxcnnvagOSUwclRnCjJfMsw3KnkCFLEOmlSdeMGefxxx9v9t9//1itOlixwD2qffv2sWZvSvt22nPPPetKqxlVuRG+wVVqL6hvVNdo5Dy9evWyAZH9Chke/lFv6m9RE9X5RGAeAWJqEWfLC2qOEpig3UHZM++IdN6lIQ8le9Jpa11VBCBAbKugRTCxEYMLVaJVnoBkWHk2+kUE4iaQZxmWK4UMacyuv/56c8MNN5hll13WuinFYaEQ7LDktT/hhBNswNxG4rMEz+va5y222CJya49a6oiGm7TlxK/xOBPUKw6lRy3l8vYlPpE/zgSr7JjnLbXUUrbM3n6Nvqq/NUpQx4tAeQKkr/eUquyFSwD38HzzzVf+oBR+SUMeSvak0NC6pAj8HwFi0wUtZKSQqa17SIbVxkt7i0CUBPIsw3KjkCFw7T333GOtYxhAn3XWWWbrrbcuCbQaZafyn4tgrr/4xS/8X+l9DARQdtC2H374oc0YxSUIVow/MNmf0p4wrb/++tZCihUYFEZktGK1nbJFubqu/hZD59IpReD/CATjx2y00UaxxR5rBHoa8lCyp5EW07Ei0BiBsMmMXJZqYyoZVhsv7S0CURLIswxza0kvylb1nYvVzMcff9ycfvrphtWCyy67zGy77bZllTFM4kkBrS17BFZbbbVW5rle6uu0a0NGpW7dupWUjzgyrljwpM1H1xcB1wngpsQ967eQ2WyzzZxUyMDSZXnoelurfCKQNQJMZuSylLVWU3lFQAQ8AnmWYU2vkMF8k9TWBO7t3LmzufLKK03//v3LWiRgufDAAw8YV7LzeJ1Ur9URYAIStDZxKY7MJptsUjJ5C7o/VFdL7SUCIpAGAWKQYdXmuQWQUa5fv35llftplNF/Tdflob+sei8CItAYgeDqMpkvl19++VbZJxu7io4WAREQgXgIBGUYFmt5kWFNrZBhNZMJ74knnmjdQv785z8b0pMGUyP7uxVxZgj0i9uLF7TR/7veu01gjTXWKLFAobQEifImUGmXfuONNy5RyJD62r/annb5dH0REIHyBLhff/zxx+IOxIUiHlna7pDFAgXeuC4PA8XVRxEQgToJMMYJLj6xCIlShrh62kRABETAZQJhMowwFHmRYU2rkMHS5e233zYnnXSSWXrppc2oUaNsJoxKyhg66jvvvGPje6yyyiqtJvYud2SVbS6BsPSzU6dOdcYFjQncEkssURwgsdpOTBkp/9SDRcB9AsH4MS67K0HTdXnofourhCKQDQKff/65mTNnTslYYt11121lMZyN2qiUIiACeSMQJsMYwwS9HpqVS9MqZGbMmGGGDx9ug6hedNFFhpXCalYxx48fb1c8MUXXqkL2uj2pXkkv7m+7KVOmOKOQWXzxxU3v3r2L2ZaIVTRp0iTFkcleV1OJc0jA72JIKtlNN920xOLNNSSuy0PXeKk8IpBVAixABuPREXAck39tIiACIuA6gTAZxiJ2XmRYU2ZZ+uSTT8ywYcNsHBiyKTE5nz59etm+iDUNgdB4mD300EORZ70pe2H9EDkBMot07drVoJDzBifvv/++TS+9zDLLlChqIr94lSckoPQTTzxRdFUaN26cGTx4sNMTuyqrpt1EoGkJ4FpIqnov4DvZ0dZaay2nV2+yIA+btsOoYiKQIIHgwhPjXhQyyABtIiACIuA6gTAZ1rdv39zIsKZTyHzxxRfm3HPPNffdd5+dmI8cObKiZQyuIvitkRb7008/NShzDjvsMLkruX7nVijf2muvbcaMGVNUyBDzAdcg3NBcMH3bcsstrdsS6bhRBj799NPmqKOOstZcfsueClXUTyIgAgkTwJ31yy+/LLoEYB3Trl27hEtR++Vcl4e110hHiIAIBAmwuuwpi/ltkUUWsTETXRjzBMuqzyIgAiIQJBAmw1xf9ArWoZHPTaWQISDv5Zdfbm644QZD6mrSk9az4d6kh1g95Nw4hsDNwfZD80pA3eD3aZSYIFVofVH+ser+5ptvmnfffde6yrlQvjSY6Joi4DqBxx9/vBjQF8Up8WOyoJBxXR663u4qnwi4ToCFHRTGfoUMsRcIhqlNBERABFwnUE6GLbrook54NiTBr6liyGBpcOmllxoUM41sq6++uixkGgGY8rHrrLNOq4HI5MmTSwYrKRfR7LDDDoY4RWwIovvvv99aaaVdLl1fBESgNQEmOrgZehmWiFO14YYbZsKUNgvysDVxfSMCIlAtASy8ccv3Z5Nk0UebCIiACGSBQDkZlpf4MbRRU1nIzJw503Tv3r04aK63ExKDJE1LBeLZYOFDRigFF669FWm/jh07mtmzZxfdC1DIeDFlaj9j9EdsscUWpkOHDsZzW3r00UfN0Ucf3SogcfRXzu4ZUVzJpSu77Zflkk+bNq0kfgzWMWTvqyZQfNr1zoI8TJtRtdeXDKqWlPZLkgBx8lAW0z+9TQoZj4ReISDZpX7gMoFyMixPMbCaSiFD7Bf+srohMD/++GMbjJgJABl5VlhhBRv7BAWD64N/VwQ+yjTSPXKD//TTT7Y74BLkvXehf6y44op2hR23JcpFam5cl5ZbbrnEVt1RYH711Vf2mi5PLonzNGvWLKtgwww7C24iLvQxlSE6Ao888kjRgg358qtf/cpgSpuFzUV5yKLDRx99ZK1ZceFcYoklnFa2SgZloafnt4zB2AtkgOvVq1d+gSRQc42fEoCsS+SGQDkZlieFTFO5LGW952Jyevzxx5tDDz3Uxr+55557zK677mpGjRplswS5Wj8GqyiSJkyY0LB1UlR1XH/99UtSpX399dd2Uu836Y3qWvWeZ7fddiuZ1BGIGrO9JLYffvjBjBgxwpDx6ZprrknsutXWjQkbLFBY0a9OPPFEG7PjvffeK1o9VXsu7ScCjRBAZvjjx6y55ppmwIABJfKlkfMncaxr8pDnBYHMkT8PP/xwMeNcEiyqvYZkULWktF/aBN54440SC2AywLHooy0eAho/xcNVZ80vgXIyDE+RvGxNZSGT5UYjO9RJJ51kHnzwQXP11VebnXbayQwfPtygSLjyyivN7373O+vO4kodGawSkBaXG6wXLrnkEpvZ6oUXXrCR/dO25tlggw1aTZhwW8JyhtUjF7ZtttnGdO7c2XzzzTc27fpjjz1mFQ9YRsXtmgMLVv3nzJljLU9oTxc2WLBy/t1331llzKRJk2x8HQIWMjFmIIQCMO3+5QIrlSEZAlgrTpw40U54uC/32Wcfp2RxNRRck4fPPfecGTt2rH2G8IzjnnZlkwxypSVUjmoIcO+MHz++RKnZp0+fVuOfas6lfaojoPFTdZy0lwhUQ0AybC4lN2am1bRYk+9z6623GuKIEFdk0KBB1t+Tz0yUSfvlSmCjrAxWMdfFzcufppZJ1e677+6MywsuD5QHdyoUI6wajxs3zrqpxZ0dATeBzTff3Pazgw46yKbIdOEWe/XVV82ZZ55pFX3LL7+8devq1q2bTVvuknWTC6xUhmQI3HXXXUULRVz7CMidNbc51+QhqbgHDhxolllmGYOloEs8JYOSua90lWgIoNDE5dmfYWm99dZLzPU5mlpk6ywaP2WrvVRatwlIhs1tHylkHOinKF0eeOAB66KxySabWOULk/U99tjD4Fe3//77O7Mim5XBKsGQGZTgBubFjsF6BzcYLFBc2VDIYBFFZjBi8OC2tPXWW7fKEhV1eYlNdOONN8ZuiVNruQlEeNlll5nFFlvMYHaNuSKuVbiMaBOBpAlwX/7tb38ruvRhuYiiMGsWWq7Jw969e5u7777bOflD/5IMSvou0/UaIYB1jJf9jfMQMyrootjI+XVsawIaP7Vmom9EoF4CkmFzyUkhU28PivA43JVwyWCFg6ClPFDZTj311AivEs2psjRYZQUWRZenkMHM9LPPPrOrsq74JXbq1MmQcQm3LwZVTz31lLXqIchl3JO+uN2i6ulxSy65pOFPmwi4QID7EaUuSnOsOPbcc09nrMlq5eOaPHRR/sBUMqjWnqX90yTwyiuvlLgrMabwjyPTLFszX9tF+SXZ1cw9rnnrJhk2t20V1NeBPk4wI+KxsOGe5ClkHChaqyIg8Hv27GlWXXVVa73QageHvsDayJ8JBYXXSy+9VGTtSlH33ntvOwngAY9y7tlnn3WujK6wUjlEICkCyIvbbrut6K7Ur18/g6uNy/K5EpusyMNKddBvIiAC8whgVRuMH0NsOizitImACIiA6wQkw+a1kBQy81ik9u6tt96yASOxiCCDR57SfMUJndgjBM31B/ElmKRnMRPntWs590YbbWTdq7yJHpNA0lEjqKLcmGBiIfThhx/aV8VkiZKuztVsBMjo5QWexaJu3333LVHwZq2+acpDLIyI54XsIVYWMbOilm9Zaw+VVwQaJUDw+ylTphTjxyCnUMi4FJOp0Tq6crzGT660hMrRTAQkw+a1plyW5rFI7B0T4b///e/FzBJkkkHYL7LIInbAz2CVDcUMKx0umkYmBquBC8Ftyy23tBlSiAXBhoUMmXoInuwKVxRGpDonPg9pnseMGWOef/55s8suu0QWS4bYOaykUf/Zs2db6ybiYeBrHncA4QaaUIeKQCoEUCDccsstVnFAAVZffXXrWpjleyUteYjswV305ZdftsoYXDOxBCVWFgpzV9xHU+louqgINECAMQPjGU+5Sdw1MklqUa8BqCGHavwUAkVfiUAEBCTD5kGUQmYei8TesUJIbAKEPA9SBqr/+te/DHFDCCBJQFMGz6uttlrmJwGJQS1zoe22285cddVVNmguu5BS+f3337eBOT2LlDKHJvo1cWT69+9vUzzjvkZg24033tgQzb9RxRHnI2MXwYPhwXV+//vf26Ca9957r1lnnXVaTYrQWqO4icOKhvrg+kbGmrjj5CTaiLpY0xAg1fWdd95pZTQZ7g4++GCbta3RezFtQEnLQxThBOS+9tprrfIXmfbII4+Y4447zmCtePHFF5tll122lYyT/Em7p+j6WSDwzDPPlFj8ouT0u2lnoQ6ul1HjJ9dbSOXLMgHJsHmtJ4XMPBaJvcMUnk7IygYD1hkzZtigkShiXnzxRetiw8CfVGADBgwItWDQgLW65urTp49d3f7888+LygUmAliGuKSQYZX4sMMOs8q5mTNn2n7w9NNPmyFDhjRsfowGmokP6aRxj6JvnXLKKTZVJpOlrl27thrEoSS84IILbB+sjnT1e6GE2WuvvYxL6barL732bHYCKMcvv/xy8+mnn1orxg033NDeh1gwZn1LUh6izGWB4ZprrrGZ0ohhg8xFATN69Gir8EIGdOzYsZUslvzJek9T+eMmgKIAa1rPBVvuSvEQ1/gpHq46qwhIhpX2ASlkSnkk8olVDP7YGHjiOoLCgFXYoUOHVpXFQwPW6prq/7N3HvBSFef/nkSTgEaRooh0VBAQFFRsoNgVFRUDWIkxdmKJ2Cii2DViwd41diM2NAqooGIBRBBEBQVEREURbFFTfrn/fSb/s+6ee/beLafM7n7P5wO7d/fsnJlnzs7OvPO+35dJyv7772/DlrxQMMKBMH5gAHPpIAvKzjvvbD1XmGSxKOTvdqmsCcXuzFPOtddea/r3729YjLEgWrRokcGgh3cWoRlBB4tPrktol+cOHXReMa/RJyzCim1TMdfUZ0QgXwKEkJKSGQ/GRo0aWW8O7tdKOOIcD8kciCGYcEwEkT0DOGMOYwr/MD7zt/eex1jjj0dCjyIQTOC9996zv+WeFyuGTjaaFK4UzKuYVzV/KoaaPiMC+RHQGJbNSQaZbB6x/+Wlu+bChWRY0oQ1/67q16+fGTdunPVGYhHAjsfq1atNs2bNnDIKYKAglAhjGyETaL5MnDjRDBkypOisCZRDiNaYMWPSZTz11FPpUIxevXoZQjL8B7vZ/NMhAtVEgAk4YwUCtHwfBw4caEMHK2mRE9d4SIgkRuABAwZkefnNmTMnLWLfpk2bWuGS3G8af6rpW6e2FkMA71b0mLwDvTwv3N17TY+lEdD8qTR++rQI1EVAY1g2HRlksnnE/hcGGVzkWRSjGePfKcxVIU1Yc5Gp/TqGLlJ1o4kCazxlMHqwGHBNpNMLj7juuutsPW+66Sazxx57WPHLYvRWmLAdffTRBrE/Ps+uP+ECPCL+h35MvvdcbbJ6RQQqiwAho+gtYZhp27atOfnkk53zpCuVeFzjIYtDPBHXXXfdrCoz9uKqjNcRYskaf7Lw6A8RqJcAXjHPP/982iDDb/vee++dZfistxCdUC8BzZ/qRaQTRKAoAhrDamNT2uvaTGJ9BZctMiwRHqLdjWjQs9NNWBgZq7wDMVs0fFw8TjnlFGtAIvvS3LlzzYQJE9ITr0Lru9VWW1mvGy88a/r06QYjIGECgwYNyis8rtBr6nwRKEcCjAeE93399dfWQI63GkZywnwq6YhrPLz44osNqbYz+bHAmT17tjWM452XOSZXEmO1RQSiJED6eDKXMXfk2GCDDWxYYJC3a5T1qPSyNX+q9B5W+5IioDGsNnkZZGozie0VfkwJJ8FSWEi4UmwVrKAL7bXXXlmprhHMXb58eU4NlSSbzuTq9NNPT2cfIUsUdf3vf/9bUrX4/MMPP2wNUWT0IuNKw4YNSypTHxaBSiFA9p9p06ZZY8HWW29thacr1WCQ1HjIBgThYIxFCIxrAVkp3x61I04CuPr/4x//SF/yoIMOyprfpN/Qk9AIaP4UGkoVJAI2+6LGsOwbQSFL2Txi/YtFNlomDPQYZCpJpyBWkHlcDA8khCXJnEI4Atmt/v73v9sdcBfTRB544IG2fg899JD1aMGQQvgEhpRij88//9y6OdN+yt9oo41sGBO6OtyDmTvZhHbhKZBL9LfYOnifI4yBxS679TpEIGkCZLS7/vrr7biQKeRbqfdnUuPh66+/bsdfQiwIz8xlkNH4k/Q3Qtd3lQDfjWeeeSbtNcv85dBDD62VKdHV+pdrvTR/KteeU71dI6AxLLhHZJAJ5hLLq8UK+lI5TVgL7yLEcUk3jpYMRgi0VHgNgWTXFl4YR8466yzz9ttv2wxRhFKQQWHXXXct2nCHmO9XX31lNRsQK6XdHKRdx0iTqefATjbGILIxhX2wGGOHHm0c1zR8wm6rynOfAGPpX//6V/tdwzCJCG2fPn1yGgvcb1F+NUxiPPT0YxBUJ5wpl36Mxp/8+lBnVR+Bd9991yYmYNzi6Nu3r+nSpYshxFlHdAQ0f4qOrUquLgIaw4L7WyN4MJdYXuWm5EeVBWpdk9OgymjCGkSl7tcwZiDui1GCcLFZs2YZOBIilGthUHeJ0b7LPYFR5swzz7TpYcmUhNAor3PPFHIQFoduDi6Cm266aTrenAXoVVddZRmceuqpaQ7Ep7/88svWY6CQ6+RzLsYvvBBI6S2DTD7EdE5UBDDMoqtEembEvrt27WrDBf1CtFFdP8ly4x4PC9GP0fiT5J2ha7tKgPEKb1nP1R+vagyrLnr5usqwmHpp/lQMNX1GBGoT0BhWm4n3igwyHokEHj1RtsaNG5uWLVtmhYzUVx1NWOsjVPt9Ji9HHXWUFZXEKIMxYvz48Qa9iFJCgWpfKbxX8GR56623DDoyLBzJujRy5EhrQCnEq4dQrXfeeccaosjG4HnHEDb36quvWqNMpp7MIYccYnbbbTdrMAyvNf8rCWMSO+S5whX812MA947M595rehSBYglw/48ePdp8+umn9p684IILrMEyM3yv2LJd/1zc4yEbEF9++WVe+jEujT/0Y+a4k/nc9T5W/SqLAB6rhFqTJZEDA3I1ePMl3YuaPyXdA7p+pRDQGJa7J2WQyc0m0ncwBnghS3g8FKof49KENXOCmvk8UoBFFt6/f38zbty4tD4KsdhnnHGG9dgoxMBR5OUL/hh1Ovvssw2LGYT8MMyg/I+hphDB0S+++CK9qOjZs6e93/AIuP32262Wgz/9NUaT5s2bF1zfUj/A/UP4FN8P/vGcRZynZbNs2TK7YMZ4RB1ZOGPYcbHvSmWhz0dLgKxKY8eONTNnzrSeYSeddJLZfffd8zYURlu7eEqPczxEP4Z013xv69KPoeVJjT9cW2MQFHS4SIA5wCeffGJ/G/mO/P73v6+VVt7Fepd7nTR/KvceVP1dIaAxLHdPyCCTm02k77AYZnGJKyRhNIWGzCQ1YS33ySrpnw877DCzYMECq49CH5BZBYHbTA+RSDu/wMLxoCJcibrOmzfPPseIh2dPvnHjpO/t2LGjFZFmUUR2rxkzZti02pdccokzkzpcsSdOnGh3AKknHgz8zX2H0fLGG2+0mjfrr7++XThvuOGG2iEs8H7S6caOu2gC3HvvvdYLDMMEBhkvPXy1MIpzPPT0Y/juMn4V+psXV59oDIqLtK5TCAHCrB999NF0uBJe1fvtt5+z85ZC2ub6uZo/ud5Dql85ENAYVncvySBTN5/I3sU7hgUnR48ePQr2kImsYvUUXAmT1UGDBplbb73V6qPghfG3v/3NEMbjqkHGu0cIVRoxYoRZtGiRueyyy6zuRZs2bfLSkyEkC6POFVdcYbVkSPvN/Ue4BpoyroRoYKi8++67rZ4HCzb+bbbZZtZoiVEGT5mpU6fa0CsG927dulnDVL7hT/Xc3nq7SggQvnfhhRdao2yvXr0MRknC6KrxiGM89OvHuDzWagyqxm+B+21euHChDS/25o1kVsK4Ke/Q6PtO86foGesKlU9AY1jdfSyDTN18InuXBQGCvuz6E0JSLgvKSpistmjRwmZSQciTsIUXXnjB6qs0adLE2V1bbsTf/e53NkPU5ZdfbiZMmGBYSLKrj0BuPpOyvqlsDIQ74R2DZw2GGNdEdfFUom06RCAqAoTAnX/++WbJkiU2s9iVV15pOnTokJdhM6o6JVluHOMhIZcrV660oRY77LCD0793GoOSvBt17SACbETcdddd6ayHGAgyMyUGfUavhUtA86dweaq06iKgMaz+/pZBpn5GkZzhGWRYFJM5xxUPhfoaWymT1SOOOMJ6xnzwwQdWpwSPGbwtyLjk8nHiiSca4plvvvlmw0IS7RfSR+erQUSIAh5ZOkSgGgmgScR3Bw8xwt3wNMMgnm/oX6UyC2s8xGsN47Cf55QpU+w4y/jTu3dv5wzBldqvaldlEFi6dKl5/PHH02K++++/vyGMplzmjZXRC8aGtGr+VCm9qXbESUBjWP20C8udW395OiOAAF4YqLSzGCDsgn9z5861YRd77bWX06EyAc2piJfQMBg8eHA6XSR6EuizsKBw+UA7aPjw4XZ3DHfl+++/33r5uFxn1U0EXCHAOEyWErxCCFnac889nfbWiItbGOMhnkeEE7700kvphSP1/+6778zTTz9tCFsiNLRLly61DDZxtVPXEYFyI0BYNWG8nrAsoZUnnHBC1eldlVu/qb4iIAL/I6AxLL87QQaZ/DgVfRaTUFIrM/knmwcL/lWrVlkdELwa2OlwOZ6+6IaXwQfxNmEhwi4TxjK8ZFavXu18zQkzImzpqquuMkcffXQ6hbXzFVcFRSBhArj6n3POOfa7jnaKxt6fO6TU8fC2226zhuIDDzzQZoJh4wG9C3b22YBgIXnsscdqIfkzcj0TgXoJYERG545U12zIDBkyxGqq+b3Q6i1IJ4iACIhAAgQ0huUHXQaZ/DgVfdbs2bPNmWeeaW666SYrpoqBhl1ExHGJSSVMxtVsE0U3ukw+SMgCO01ox+BmXy5eMuBde+21zb777lt1aXrL5NZSNR0lQMayAw44wOy8887yjPH1UanjIdnQ+F0jLAkD9+eff25Dwy699FIDdwTJ0Y/R750PvP4UgRwEMGred9995tNPP7X6S+3atTPHHHNM2rM3x8f0sgiIgAg4QUBjWP7dIINM/qyKOpNsSogZrbvuulbvA2FDwkzQKhk2bJgz6YaLalwFfIhMBaSPZpHAIoJd3nLwkqkA9GqCCIiAYwRKGQ932WUX63GIwYvwzzvvvNOcd955plWrVlbvioUkhmQdIiAC+RHAqPnAAw9YQyce1Yj455tZMb8r6CwREAERiI6AxrD82cogkz+ros7caaed7IIfrRhCTe644w6rJ8NEdfvtt9duYVFUw/sQIQunnXaaad68ufWSefLJJ8tCSyY8AipJBERABP5HoJTxkFCw66+/3nTs2NHMmDHDbkSMHj3aPPHEE+aggw6SkK9uMhEogABZOG+55RabDY5NPbyp0b1ba621CihFp4qACIhAMgQ0hhXG/Rcpd6Kawj6iswslsHz5cvPqq6+aWbNm2fCYfv36mc6dO0vYsFCQEZ3PVwBtA3aiCClj0jNu3DjnMy5FhEPFioAIVDEBjYdV3PlqujME0Bz83e9+Z5YtW2aNMBhnDj74YBk2nekhVUQERKAuAhrD6qJT+z0ZZGoz0StVSGD+/Pl2skMabFyD8ZTBBV96B1V4M6jJIlDlBDQeVvkNoOYnSuDbb7+1gv1kJ2OXGaFswqmbNm2aaL10cREQARHIh4DGsHwoZZ+jkKVsHvqrSgl07drVZi8gCwuZQcaOHWvwbCJdmw4REAERqCYCGg+rqbfVVpcIMOd47LHHrCA2cxE0mIYPH24aNWrkUjVVFxEQAREIJKAxLBBLvS/KIFMvIp1QLQROPvlkm30FD5lJkybZdOVkDdEhAiIgAtVGQONhtfW42usCgY8//thcc801hh1m9GJOPfVU06VLF4W4u9A5qoMIiEC9BDSG1Yso8AQZZAKx6MVqJEC61jFjxpjNNtvMrLHGGtZL5p133jH/+c9/qhGH2iwCIlDFBDQeVnHnq+mJECDTI/p1H374oUHLaddddzVHHnmkspMl0hu6qAiIQKEENIYVSuzn89c4P3X8/KeeiUB1EyDbErtS06dPt9mwvvnmG9OnTx/D4uQXv/hFdcNR60VABKqKgMbDqupuNTZhAq+88ordFFq9erVp3769zVrG4y9/qb3ThLtGlxcBEciDgMawPCDlOEWjfA4werl6CRx++OE2Tetvf/tb8/jjj5u///3vNvtS9RJRy0VABKqVgMbDau15tTtOAhhhLr/8crNq1SqrF0MaeYUqxdkDupYIiEApBDSGlULPGBlkSuOnT1cgAcKVRo4cabbZZhu7M8UkaeHCheb//u//KrC1apIIiIAI5Cag8TA3G70jAmEQYG5x3333mTfeeMMWd8ghh5iBAwdab90wylcZIiACIhAlAY1hpdNVyFLpDFVCBRLAO6Zt27Zm2rRpZvHixTb15Pbbb29juRW6VIEdriaJgAjkJKDxMCcavSECJRNgw2fYsGFmxYoVhnkGWR4JF9Rco2S0KkAERCAGAhrDSocsD5nSGaqECiXQt29fc9xxx5lmzZqZ+++/30ydOtWmxK7Q5qpZIiACIpCTgMbDnGj0hggUTeCHH34wV155pSEzSYcOHcxll11mU13LGFM0Un1QBEQgRgIaw8KBLYNMOBxVSoUSGDp0qDnwwANNy5YtzcMPP2yUBrtCO1rNEgERqJeAxsN6EekEESiIwAcffGBmzZplNtpoI3PRRReZHj16KMV1QQR1sgiIQJIENIaFQ/8XqdR6NeEUpVJEoDIJILI3efJk07BhQ7PHHnvYx8psqVolAiIgAnUT0HhYNx+9KwKFEFi+fLkhM0mTJk3MTjvtZBo0aFDIx3WuCIiACCRKQGNYOPhlkAmHo0oRAREQAREQAREQAREQAREQAREQAREQgbwJKGQpb1Q6UQREQAREQAREQAREQAREQAREQAREQATCISCDTDgcVYoIiIAIiIAIiIAIiIAIiIAIiIAIiIAI5E1ABpm8UelEERABERABERABERABERABERABERABEQiHgAwy4XBUKSIgAiIgAiIgAiIgAiIgAiIgAiIgAiKQNwEZZPJGpRNFQAREQAREQAREQAREQAREQAREQAREIBwCMsiEw1GliIAIiIAIiIAIiIAIiIAIiIAIiIAIiEDeBGSQyRuVThQBERABERABERABERABERABERABERCBcAjIIBMOR5UiAiIgAiIgAiIgAiIgAiIgAiIgAiIgAnkTkEEmb1Q6UQREQAREQAREQAREQAREQAREQAREQATCISCDTDgcVYoIiIAIiIAIiIAIiIAIiIAIiIAIiIAI5E1ABpm8UelEERABERABERABERABERABERABERABEQiHwJrhFKNSRKByCXzzzTfm008/NWussYbp0KGDWXNNfW0qt7fVMhEQAREQARGoXALffvutWb58uZ3LtG3b1vz617+u3MaqZSIgAiJQBgTkIVMGnaQqJkfgxx9/NA8//LAZNGiQOeeccwzGGR0iIAIiIAIiIAIiUI4E5s+fb/7whz+YY445xsyaNcv8+9//LsdmqM4iIAIiUDEEZJCpmK5UQ8Im8H//93/mhRdeMGPGjDGLFy82O+20k2nQoEHYl1F5IiACIiACIiACIhALgc0339w0bdrUvPHGG2bEiBFmyZIl5r///W8s19ZFREAEREAEahOQQaY2E70iApbAO++8YycrK1asML179zaHHnqoWXvttUVHBERABGIjUFNTE9u1dCEREIHKJ7DOOuuY4cOHm9atW5uXX37Z3HLLLearr74yGmsqv+/VQhEQATcJ/CI1AGu252bfqFYJEvjiiy+sO++kSZNMo0aNzCOPPGJ22GEH86tf/SrBWunSIiAClU7gp59+Mow///jHP8wPP/xg8NRr2LCh9c5bb731TJMmTayeVaVzUPtEQASiJTBy5Ehz/fXX25Cl2267zQwYMMCONdFeVaWLgAiIgAj4CUid1E9Ef1c9ARZBTFKmTJli3XiPPfZY07NnTxljqv7OEAARiI4AeyOff/651XSYPHmyFd1ctmyZ+e677ww72hhldtxxR9O/f3+z6aabGowzv/ylnFyj6xGVLAKVTeDUU0+1HjKELp1//vmmY8eOpkePHkpcUNndrtaJgAg4SGCN1CB8voP1UpVEIBECxFHjFTN69GizevVqs9VWW5nLLrvMrL/++uYXv/hFInXSRUVABCqfwCeffGKuueYa89hjj5lu3brZEMkjjzzSalc1b97cvP322+bJJ580zzzzjF0wderUyay11loalyr/1lALRSASAoRgN27c2Lzyyitm6dKlNmwJT+B1111X40okxFWoCIiACAQTkEEmmIterVICiNv96U9/siJ3TErGjh2rHaMqvRfUbBGIi8D3339vLr74YjvuXHHFFeaggw4ypKNFeLNdu3Zm2223tYaZhQsXmrlz55oXX3zRtGrVynTu3Nn85je/iauauo4IiECFEcCwu2DBAvPee++ZefPmGYy/3bt3VwKDCutnNUcERMBtAvJ3drt/VLsYCaDZ8Je//MW8++67Vtxu8ODBpm/fvlrwxNgHupQIVCMBhDXHjx9vDj/8cLPxxhsHasQQpjRq1Ciz4YYbWs2H8847z45V//nPf6oRmdosAiIQAgHCHs866ywbBslzDMLTpk0z//rXv0IoXUWIgAiIgAjkQ0AGmXwo6ZyKJ4B+w3PPPWf+9re/WSHNTTbZxBBfjZeMDhEQARGIksDEiROtkeXuu+82ZHfLZWTBU2abbbYxv/71r214AYacf/7zn1FWTWWLgAhUOAHmOyeddJIVDP/666+tnoxSYVd4p6t5IiACThGQQcap7lBlkiKAfgNaMUxGEM8844wzbKiARDOT6hFdVwSqhwChSGhWoQ8zYcIE8+OPP+ZsPGFKXra3OXPmaCc7Jym9IQIikC+BIUOGmN69e1tj75tvvmkwDiMorkMEREAERCB6AjLIRM9YV3CcwL///W+bVen999+3KWa32247c8ABByj9o+P9puqJQKUQILtJs2bNTIsWLUyHDh3qzHKC155nKCY9NmmxdYiACIhAKQQaNGhgQ5cIiSSBwe23366QyFKA6rMiIAIiUAABGWQKgKVTK5MAIQIPPvigQUOGSckJJ5ygUKXK7Gq1SgScJDBs2DBz4oknmpEjR5oDDzywTkHNRYsWpUOa0JVZc801nWyTKiUCIlBeBNiM2mWXXez4s3LlSrtR9dVXX1lNvfJqiWorAiIgAuVFQAaZ8uov1TZkAj/88IO5+uqrzZdffmknHegzSMg3ZMgqTgREoE4Cbdq0sYK9Q4cOtWlo2aEOOsjGRJYlBDfJroSmjLIsBZHSayIgAsUQOPbYY623HmPQo48+at544w2FRRYDUp8RAREQgQIIyCBTAKxyPBWxWh25CSCK+eyzz5qffvrJLmyOP/74svCO+eabb8z8+fMN2hO5BEBzt1rviEB1EsAASxY10rzynS+nwxMe90IrMcbstddeCq0sp05UXUXAcQLbb7+92XHHHe18CMMvG1afffaZvGQc7zdVTwREoLwJyCBT3v1Xq/bLly83TNjZRX3rrbfM66+/bhCslc5ALVQGowaTDR45evToYXbbbbc6wwVqlxL/Kwjt3X///Ta0gRCHb7/9Nv5K6IoiUIYEli5dav7whz+YI4880rz00ktllaHo888/NzfccIMV2mzXrp0ZPny4zYpSht2gKouACDhKAM+Y4447zjRt2tRqyTBOIjZel9C4o01RtURABESgbAjIIFM2XZVfRf/617+a008/3Rx88MGmT58+VjX/3nvv1Y+pDx+7zbjjzpgxw6abJY0s3jGNGjXynenWn0yKHn/8cZuWktju/fbbTzvkbnWRauMwAdK7du/e3XrJoNtCNhFEvV0/POPxrFmzzEYbbWQuuugiG1rJuKVDBERABMIksPPOO5tevXrZjEuUe+2115qPPvrI/Pe//w3zMipLBERABETg/xOQQabCbgW8PPbff3/TvHnz9EJj8803T/+wVlhzi24OgnU33XRTOq1jt27dnHf/JzTphRdesMKfeMUcfvjh1kuGNN06REAE6idAuuhzzz3XbLnlljZsacSIEea9995z2oOQ7zoecaShbd26tbniiivMgAEDnPfkq783dIYIiICLBMjihpZMkyZNrJfMBx98YNjsQ8NKhwiIgAiIQPgEZJAJn2miJe699942WwcGBhYfpEjFIMNzHT8TGD9+vCFbCaFcsME7Zr311vv5BMee4dFDCNrZZ59t47kRHz7jjDPKQu/GMZSqTpUTQECXUD8ep02bZi688EKzZMkSJ3d/8YwhA9zll19uOnXqZI3IBx10kIwxVX4Pq/kiEDWBPfbYw4Zxe3NHDDKEv8tLJmryKl8ERKAaCcggU4G9jgv+7NmzrT5Cz549zW9/+1u7y1GBTS2qSaS3ZpHj7fZ07tzZ9OvXz+lFDgvGs846y7BT1aJFC7uIJHQhVzaWosDoQyJQJQT22WcfM2TIEBuiiHH2+uuvT2dacwWBZ4wZO3aszaZ055132hBUb4GEkVaLI1d6S/UQgcoisOaaa1ovmcaNG9uGIexLuDTC6DpEQAREQATCJSCDTLg8nSht2bJl5uOPP7beHyjmN2jQwIl6uVKJKVOm2AxFhABh0Dj66KOtd4yrxo2vv/7aXHLJJVbvhhS3aF/gIeMtzFzhqnqIQDkRQGsLrQR0WAhffPrpp51ZbPCdJ0wJEV88Yqgf+jeEEnjHF198YQXcy0EDx6uzHkVABMqHAIZrNqy8ucZ9991nVqxYoYxL5dOFqqkIiECZEPh5dlcmFVY16yfwxhtv2JSuGBhIjcoiXsf/CJDGEZFjzzuG3Z8999zTWWHcf/7zn4ZJEALELLz69+9vM8Ssvfba6lIREIESCKyzzjpWHLtjx47WeD1mzBgbFpi0gQNjzAMPPGDwiDnhhBPM6NGj0xlPMpv7yCOPmMsuu0xZ1jKh6LkIiEBoBJg7Dho0yKy11lq2TDJ4Pv/883Z+GdpFVJAIiIAIiICRQaYCbwJSXbOQZ8Eh/ZjsDp4/f7555ZVX0ulud999dyuAnLnznP2J5P4iJIG+/Mtf/mIXXfQlgqSeC3FyNdOVRaAyCGyxxRbmz3/+sx0D0Ee44IILzEcJZhNZvXq19YwhpBLB4WOOOcYEGV8JVUJTqm3btund68roEbVCBETAJQJ4yXjivtTrnnvuMWR4ZH6iQwREQAREIBwCa4ZTjEpxhQBhOKRyxROEsBaMMv5QHDRU0CdgJ5jJPj+2LhokwmbKIgZhOrKWcKyxxho2S5G3+xP29Uot78svv7S7459++qkNqTrvvPNM+/btE+8rJmLcP3DElblp06a1snh999131gsJwyD3FjpGpBSHuQ4RcInAkUceaWbOnGk959j9vf322614NoZP/9gZZb0xxtydyqSEng1hiXzX0YzyH4xjePghSIzItxdO4D9Pf4dDQONdOBxVSnkSaNeundl6660N8xB+z/HAnjFjhtl3333lfV2eXapai4AIOEhABhkHO6WUKqEfs3TpUoNhBv2YzHAlMgqhLTNnzhzz7rvv2l0OFtNHHHGETada6UYZJhSZOhEtW7Y0O+64YxajUtiH+Vn676677jJvv/22DacYPHiw6du3rxN1XbhwoZk+fbqZN2+erRshXzvssIM1/jFhw8OAe4xHjEoY/lq1amV23XVXQ/avzHsyTGYqSwSKIYB45ahRo6wQOsZsdFv69OljQxnRl4njwBjD952MTxxXXnlloOEVYwzfp1WrVpkff/zRbLzxxob664iOgMa76Niq5PIggI7VCy+8YA0yGCgJp2Tu1Lx58/JogGopAiIgAo4TUMiS4x1UaPXYvWBR7NePYfKOizvhL3//+98NGXrwnrn22mvtjyteM5V+EAaAEKbnaoseC14bce6C58t4wYIF5rbbbrM74RtuuKE57rjjbH/l+/mozlu5cqXV3WDnfssttzTPPfecNehNmjTJoH0xdepUgyfPa6+9Zu+xvfbay1B/MsX8/ve/twYmjE06RMAlAoyHxx9/vPVEYywkzXScKV7RjLnooovsd4jvEVnVFi1aVOsfr1MvMp1g2CRkSQaZ6O4kjXfRsVXJ5UOAFNjrr79+2kg8efJkKyiu3/Ly6UPVVAREwG0C2lpzu38Krh2aIz/99JMNEcEbgR1ewktefvllKw47cOBAs99++9mJP7HB7LTi7YARBwNNpR4wQATTMzzBZf/990+L1bnUbhZbGDDw6MFY9Ic//MFmWHEh3AejFiESp512mg1VIsTj4YcftmEW7PI/9dRT9j08DDzvAjxoCK9gh+2OO+4wiKiut956LiFXXUTAMDYSMoQxkfuV8WLo0KGxjIuzZs2y3ws8YPI9MHSuu+66ThqU822D6+dpvHO9h1S/OAg0a9bMZqTDw5rNPULiSYHNpgybWjpEQAREQARKIyCDTGn8nPo0uxVoIfBjSbgSk3UMLk888YQN1TnjjDNMr1697IKasCZ+WAlZ6t27d8WnxsZwsHjxYhtiQ6eRyhFBTxf1F0jLPWHChHRIAp4lQcKecd983C9keyLzi1cfXmMRiVGPnX08sDKNMV4dCVnCoDR37lx7f3qv61EEXCHAPY2XDOGchNpdc801dhGCFlfUXiiEAOhwi4DGO7f6Q7VJlsCBBx5ojTB8LzieffZZK4guo3Cy/aKri4AIVAYBhSxVRj/aVmTqxyDC9vnnn9uMHSzwL7nkErPddtulDRAYI8jggZHmqKOOctJTJKyuIUQJ7RhvIkG5AwYMSBsVwrpOGOXgIo9RA48ejEUnnXSSQevGBX2f9957z4ZKeNpEaFkQuoQhEG+Yc845J9AYAxcWuBhu6AMvZCwMXipDBMIkgFaCZ6hdsWKFufrqq5VRJEzAZVSWxrsy6ixVNXICO+20k52LeJ66aCuxwcI8QIcIiIAIiEBpBGSQKY2fU5/2Qo+oFItfNAkQhb300kvNZpttlpXhpkGDBtYYc+aZZ1rBVRcW/FHBxHPj1VdftaFcXKNhw4aGcC0eXToQXSal5OzZs+0kp2vXrjaMwpUsUNTvj3/8o8F9mVAqRHsJq+L1fv36WRFU7iv/QQgdehhM3BAhddEryV9n/V2dBLh/TzzxxHSaV9zyGVe16Ki++0HjXfX1uVqcmwAehGjCZc6b8L4mxFqHCIiACIhAaQRkkCmNn1Of9vRjEHt86KGHbIgOMb7E/bIgRiemGg/0cwjd8jwzevToYcUwvZ0eV5jgbXLLLbdYIV8Whqecckra+OFCHQndIFyJFNYcmQLSZIHywpj8dZ0/f77B2wAjISFzyrLkJ6S/XSKAxhYehhgO8f4i6xIeXt744VJdVZfoCGi8i46tSi5PAn7dvYkTJ8qDsDy7UrUWARFwjIAMMo51SLHVydSPQR8FT4YuXbrYDEq44RP6QiYcT9S22OuU2+dYRBHrnLmL46JmDl4kV111VTqzy7bbbmv23XffrN0o19h7BpnGjRtbcT9PxNdfT8R8aR+GGFfTjPvrrL+rlwD3MV4y6GvhCcb9i9Av2lw6qpeAxrvq7Xu1/H8EttpqK7tJ5HlUL1++PJ0UQoxEQAREQASKJyCDTPHsnPokqVAJIcEws/fee5uzzz7bhr+MHz/ekLLwlVdeMUOGDLGprznHO/BawDW7Uo/vvvvOtt3zDmKBcsZywAAAQABJREFUtcMOOzgnYkyWFTIUobGC4QLvGJezF3APUWe44k2A1wxs/Qfvs4tGuwjB2nTTTdMCqZQhrwM/Mf3tAgFc89HcwjjD+HjjjTeaL774QverC52TQB003iUAXZd0jgCeuz179kxnUKSCTz75ZNaGl3OVVoVEQAREoAwIyCBTBp2UTxU9/RgWxSwkPC2PDh06mAsvvNDgxYCWynPPPZclbosRh3CmTCNNPtcrl3PY2WYhheGJg3TL3bt3d0rHhAUf2jHffvutrSP1c92TBAFpQuGouyfyayvv+4+MNYQsocFxwAEHpMOaSJGNQUdeBz5g+tMJAmRVwqvQ85J56aWXsgy7TlRSlYiNgMa72FDrQo4TYG7izS+pKh6EJCPQ5orjHafqiYAIOE2gKg0yGCbIQFRJniHox+CNsM4665jNN988y+Cw0UYbpb0SPvvss3S7MVJceeWVNsUyISWVePjDldAFgFGQN0dS7WeyP3nyZBvWQ70OO+ywtE5LUnWq77qeXhH1rUsXhjTZhMnhQZMZgsWu2tixYw0eTDpEwEUCu+66qzXeYpxhsXHrrbcaDIlaeLjYW9HWSeNdtHxVevkQYAMm0yDz1VdfmRkzZlStRmH59JxqKgIi4DKBqjLIYIAgtAdvBFILV8piEO+WmTNn2h9ERHzXXXfdLIMDgrae8alTp05p4wxGqWnTphn0SjJ/YF2+YQupG4aAqVOnprMr8Vn/7k4h5UV1LgLMnujwBhts4GQGKH/bPQMgYVVoFQVlTuL75nlkMYlr27atzfT1/fffG7LX7LLLLk5r5PjbrL+riwA6CZleXWRqw9urUr0Jq6t3C2utxrvCeOnsyiWARiHzFE9HhpY+//zzWZ7Xldt6tUwEREAEoiFQFQYZwiIwPsyZM8eMHDnSDB8+3Nxxxx0VI3CLsNqSJUvsQiEofIRwJRbO/IDiHcIjTB5++GG7A8wPLLvAlXawa4NHkBeuRFYl9GNcyvJDmBI6P57YMgvA5s2bZ012XOsXwo/efPNNew8h8pdLP4aFK+2DP2F0cMeLC68lNGXIZuNKSm/XGKs+bhBAS4YwRzzBuJ/vu+8+mwXNjdqpFnEQ0HgXB2Vdo1wIoKvl94pFo5CNFnkPlksvqp4iIAKuEai8VXiKMClKWeBidGABuHTpUhvnykLQ00thgl0pPx5vv/22bSteLkEZhBo2bGgXv7iWspBmcYxHBrsao0ePdlo8tpQvDGKymdmV1l9/fbPZZpsFenOUcp1SPkvmq8WLF1sPJvpv4MCBaZ2VUsqN8rPEi3v6MTvttFNO7yombtyPaPjgjUY7P/30U7uoPfPMM63hie+hDhFwlUD79u2tiCWGXX5LJkyYYIYNG5Y2cLtab9UrPAIa78JjqZIqgwAbW2wksbHCwYYgeoQtWrSoyM29yug1tUIERMBlAhVpkLn33nutYCgTKYwz7NIjzsiCtxIXgHgekL0Gzwp2LlgI+49zzjnH7vCyk4F2B8aZY445xmyxxRYV+QNKiBZtZRHlHXgPueSRgcHwgQceSHvHEG7mmuCwxy7zEY8X7je0ifr165fTIMNnRowYYY2Fb731lhWV5jt57LHHGgw5Qfdp5nX0XARcIIDX2pQpU+xYgiH7iSeeMBhq8AzTUfkENN5Vfh+rhYURYFOPjT40tTjY3CT8vUePHhoXC0Ops0VABETAEqhIgwxeEbiXt2rVyvTp08eK3LIAvO666+wuPS7IlXTsueeeVp+jdevWOQ0OTZo0MVdddZXdycBIxYICI1VmHHAlMaGN7Nhk6j3greFSuBJ6FJ42Aez79++fs/9c6puWLVua22+/3dYVIyChYLkODDd33XWX+eCDD+xuGn/7NY5yfVavi4ALBPbYYw87ViIGz8KDUM8hQ4ZYT7ZKNPC7wNylOmi8c6k3VBcXCHTs2NFsuOGGZsWKFWl9Qgwyxx13nAwyLnSQ6iACIlB2BCrSIDNq1KjAjqjUyTPtIhQnnwNDDP8q/cAjI9M7BkZkWHLFIMOuK3oUnrA03ltkdWHXqRyOTTbZJO9q4gnTtWvXvM/XiSLgEgHc8PGuQxCebHQYUknZzoLElfHEJV6VWBeNd5XYq2pTsQTYhMEb+/3330+HhTPnQiqAzb9KnWsXy0ufEwEREIH6CFSFqG99EPR+5RFgwURIkHcgZkyWH1fEi/HgeeaZZ9Ix2ISOYSiry9vEa4seRUAE4iWQmW2JKz/11FPphUi8NdHVREAERCB5AoQnZYYdkzgDr2Qvo2fyNVQNREAERKB8CMggUz59pZoWQIDdmkyDDC62eKG4ciDmi9gtnjIcaLG4pG/jCifVQwRcIECKdkTBvRBPBNHRT6gUYXgXGKsOIiAC5UMgKEHCzJkzszyTy6c1qqkIiIAIJEtABplk+evqERBAQ4iwgkyDTNDkIYJL513kiy++aMMf+ABhD7vvvrtTBqO8G6ITRaAKCOCGj1HGM+ouX748nfq9CpqvJoqACIhAFgE2ufwhmzLIZCHSHyIgAiKQNwEZZPJGpRPLhQBxzd98803W7nXnzp2dSXf9/fffm+nTp6d3kjAWbbzxxs6EU5VLP6ueIhAnAUS311577fQlSYGN8VeHCIiACFQbAQT9/YkhZs+enZ7XVBsPtVcEREAESiEgg0wp9PRZJwn49WOopEseMm+++aYh/bMXroRgqH+nyUmwqpQIVDEBMvY1a9YsHbb0wgsvGNJgK2ypim8KNV0EqpQAwr2dOnXK2uhasmSJIRudN7epUjRqtgiIgAgUTEAGmYKR6QOuE/DrxyDkS7rlX/3qV05UnXClH3/8MV2XrbbaSgaZNA09EQE3CeAd061bt/Q48tlnn9lsS5mhkW7WXLUSAREQgfAJ+A0y//73v82CBQsMjzpEQAREQATyJyCDTP6sdGYZEEDhf86cOVn6MaSnzdzZTrIZ//nPf8wrr7ySduvFWESGpcxsBUnWT9cWARHITYDMIpnebC+99FJaCyr3p/SOCIiACFQegSDP43feeUcGmcrrarVIBEQgYgIyyEQMWMXHS4DUi0uXLjUYPrzDJf0Y6pa5g9SiRQvTqlUrpbv2OkuPIuAwgZ49e2YZT1977bUsbzeHq66qiYAIiECoBHIZZOQ1GCpmFSYCIlAFBGSQqYJOrqYmzps3r9buTNCkISkmU6ZMyVrAEa4k75ikekPXFYHCCBCy1LBhw/SHyOaWmb4+/YaeiIAIiECFEyAZAeMhejLeIQ8Zj4QeRUAERCB/AjLI5M9KZ5YBgUWLFjlrkEH8c+rUqVkhDuy4Z4ZAlAFiVVEEqpaA59FGqCEHWglvvPFGOgSxasGo4SIgAlVHoFGjRmajjTbK8vBdvHix3XSS2HnV3Q5qsAiIQAkEZJApAZ4+6h6Bjz76KCtciRp26NDBiZTS3333nZk5c2Z68caukj8Ewj2iqpEIiEAmAXRkMr3apk2blmVkzTxXz0VABESgkgl07Ngxa35FwoLly5cb9Px0iIAIiIAI5Efgf9t8+Z2rs4ok8P333xs8Nyo9rrZ9+/amSZMm6bSwReIq6WN+/RiMHuxqezvaJRVe4ofJ/rR69ep0mlyytkShb6P7rcSO0sdFoA4CGGQeeOAB88MPP9izXn/9dbsj3Lhx4zo+pbeiJKAxL0q6KlsEchNo3bp1rfkV813CsV2Yd+Wuud4RAREQAXcIyCATQ1/Mnj3bHHLIIYY0qZXsxnn55ZeboUOHGgwNSRyw9RtkCAdK2kjksZg7d26WUa5r167mt7/9bVb8tXduKY+630qhp8+KQN0E/JmWWHygI9O8efMs1/26S9G7YRLQmBcmTZUlAvkTIIvlGmuskfUBwpYI52zQoEHW6/pDBERABEQgmIAMMsFcQn0VQ8Evf1l3dBiT+XXXXTf0xXlQQ/773/9awxD14jmupWQl4pEfUTx5/vnPf9YK/QkqK/M1do0HDx5s1lprrVjakXltnv/0009mxYoVWa6yTBZc2aVB7C7TSyoq/Rjdb/47Q3+LQHgEEAlfZ511rBGG7xr/+G7zun9hEt5VVVJdBDTm1UVH74lAdATwQPaPexipMzNdRnd1lSwCIiAClUFABpkY+rFXr16mb9++Zvz48VkZdjIvveeee5ojjjjCTvQzFeszzwnjOQYYjC784wcTwwvu3t9++6355ptvzKpVq6xRA2+er776yrrl45qP/gn/6vqRffvtt63AJUaQJIRqly1bltZn8VgFTRa89+J8hPu7775ruXvXjSrDku43j7AeRSB8AngAYnz5+OOP0wZWvN/69++vHeHwcedVosa8vDA5cxIGtCjnOc40NOKKuMAxKCQcgwxzTB0iIAIiIAL5EZBBJj9OJZ2F2+b5559vPvjgAzNr1qxAo8azzz5rDTJRLdKLaQB6J0uWLDELFy40uITz75NPPjErV660WihBxpm//vWv1viEx0/chz9ciesHTRbirhfXw+DFAs5jhtfOFltskSUOGla9dL+FRVLliEAwAbzbyJjmebz5wxGDP6VXoyKgMS8qsuGUi/cqYX3/+Mc/7CYP3rikS6bf1ltvPRtW7PeyCOfKlVWKixyDNr2YN3pzncrqAbVGBERABKIhIINMNFxrlbrxxhub4cOHmz//+c9W5wSPicwDIwdGmzvuuMN06tSp3hCnzM9G9RyRSv6x+EADhzqz8HjuuefM888/bz788EOri+MtSqjHCy+8YA04TZs2jT1UKCjDkj8lY1Ss6iv3vffey/Le2WCDDWqli6yvjELe1/1WCC2dKwKFEfAbU+fPn69MS4UhDP1sjXmhIy25QDw4Pv/8c7sRNXnyZJt9B09WvG0J+8Mos+OOO1rvsk033dQaZ+oL7y65UmVYgMscmcv86le/yqKK8Q3Pahc8eLIqpj9EQAREwFECa6SMAOc7WrfQq/XSSy+Z1157ze5q8gNy8sknW92W0C+Uo0AMLYQBYdQgVMh/4H3CD9jWW29thXFdc+mlPoQj9e7d2wwaNMi0atXKen6wa8POF3Vn54uUsDvttFPs7vuPP/64IeNJpoHogAMOMNtvv30knij+/qvr70mTJhm8oGDF0b17d3PYYYdFKoCs+62uHtF7IlA8AXZ/77//fjvuUQoLTEJOWZxoQVk811I/qTGvVILhfp45zTXXXGMee+wx061bN3PooYeaI4880s4P8KIlzPnJJ580zzzzjN3Aof+S0qALt+XhluYyR+bSd999t/nyyy/tHJCWMxdET5ANMY2H4d4LKk0ERKBCCaQGzqo5xowZU5PalalJdWVN6ke/JrVTE3vbv/7665oDDzywJqWxYutBXTL/pYwZNbfddltNStcl9roVc8HUQqTm9ttvr9l2220t05TRpia1KKlJiVzWpIwzxRRZ9GcOP/zwmpQLdBbPu+66qya1U1N0mWF98LTTTqtJaU+k6/a73/2uJmWcC6v4nOXofsuJRm+IQNEEUouPmpYtW6a/z4zhKQNNzY8//lh0mfpgOAQ05oXDsdRSmBuceuqpdr6T2oSqSRkxaxWZCoeu2W+//ex8iLnP9ddfX5MK7611XjW/UA4cUxqINSnDTNZ4+Le//a0mtQFVzV2ntouACIhA3gTqTv2TmmXqCJdAo0aNTMowlDMjB94dF1xwgXnrrbfKQhSNtM1//OMfzT333GNSEyvrcsxOyVNPPWVdVsOlV3dprmrIpL6NhpCGTM+duEKpdL/Vfc/oXREohkCTJk1suEWmF2OmRlQxZeoz4RDQmBcOx1JLefnll20ig9RGiSGcLEgjhjClUaNGWc9bRGDPO+88K34v/ZGf6ZfC8edSon0WpCNDYgg8pnWIgAiIgAjUT0AGmfoZhX4G4Sqnn366FZzNnNB7FyLG+qKLLgrUmvHOce0RV+ObbrrJas0g0vfQQw9Z8V+MEXEcTOY+/fTTrAmAF2IVNBGMo07eNVK75safBjIugwx10P3m9YQeRSAcArjhE76ZObYsX748a/wJ50oqpRgCGvOKoRbuZyZOnGg3lQhnIS18LiNLyrvWbLPNNjasmJBuDBBBId3h1q58SiuFY1ytZCwkUUHmgXaQDDKZRPRcBERABHITqCqDTKZxIPN5bjzRvcOu0YABAwweJkEHmiN33nmnTUOddF2D6hf0GrvGl19+udl///3N4sWLrZ5LXBMrRJHRZ8lkxQQBUeKkY5gxxngaOx63uLM/6X7zyOtRBMIh4DeqovOQa9EZzhVVSiEENOYVQiv8c8nOSKZG9GEmTJhg2JjIdXTu3DktDDtnzpwsb9Jcn6mW10vhGBcjv3Ga6+Iho/Ewrh7QdURABMqdQNUYZFiok3rYy26ER4WnAp9EJ7KzOnLkSLPddtulJyL+elx77bU2m5EnBOt/38W/yZyAUYZ2Pfjgg+abb76JpZqESfl3Y6hL5g52LBUJuEhQCkj/Yi7gY6G+pPstVJwqTASsh2PmrrA8ZNy6KTTmJdsfHTt2NM2aNbPfkw4dOtTyoMis3brrrpveOCFDj/+3PPPcanteCse4WLEZ59/48nssx1UXXUcEREAEypFAto9hObYgoM54I6REce2POgYYrPQYBmbMmJHeeeE1zxXUW7jzg8IkjpTNcSzkychBzDQhSuyCeMYir0kYjEiCRfx1jx496pzQeJ9x4ZHdkjPOOMMMHTrULFiwwPBj7U+LGHY98ZDxT+LoV/8kIezr5lPeihUrsupGKFVQzHU+ZZVyju63UujpsyKQTcBvVMUgox3hbEZJ/6UxL7keGDZsmFl//fWtl2oqkUGdWRczQ3rRlck0dCbXAjeuXArHuFrAXMsffq+Qpbjo6zoiIAKVQKAiDTIzZ860KYYxzOBdQkpS3GBxKWeBnspwZPvu3HPPtaJzbdu2tQKNpGtmp+bMM880CAPGcey4447mpJNOMhdffLFhZygz5IbrY9DA42Ts2LGmdevWThgY8uGSUt03u+66qzWC9ezZM3KDDLHnfoOWqwaZVLYlK36chLFI91s+d6/OEYH6CfgNMnjpeWGT/sVJ/aXpjKgIaMyLimzd5bZp08YK9tZ9lrGbZ6ksTHazjLkZmjLeHK2+z1bD+6VwjItP0FyLTTL/nCyu+ug6IiACIlBuBCrSIINHwrx58+xuJZ4Z7LZ06dLF/sucKGP84B9xzhhDCGNiscxjnMfxxx9vZs+ebR5++OHAzESPPfaY2WqrrcyJJ55oDUWZbYiznoVcizri/QNXDF1RH6tWrar1449xzQVW/p2iJLxjMvnrfsukoeciUBwB//eY3w1+e1hAaYe/OKZRfUpjXlRkSyuX+ddzzz1n3n//fetFusMOO5i99trLbpCVVnJ1fToXx7gooIXo32DCK93vtRxXfXQdERABESg3AhVpkBk8eLDhX7kcGCwwXhC2NH369Fpu7/zYXnHFFWbzzTc3eJ6Uy+5Ry5YtDf/iODCq+XdjgnZt4qiL/xr+kCX/zrr//Kj/1v0WNWGVXw0E+B77DS+ELeER6H+9Gni43EaNeW72DpsVN9xwg/VibteunRk+fLgNcXaztu7WKmmOQSFLeKgrhNPde0Y1EwERcItA1Yj6uoW9dm0Imxo1apTh0b/TwNlff/112mijXYfa/ODj5+KKQcbvIZO0QQZ6ut9q30N6RQQKIRCUKU2ZlgohGO+5GvPi5V3f1fCguPrqq82sWbMMv4kXXXSR6du3bywetfXVrZzed4Fj0FyLjUTkAvwbZeXEVnUVAREQgbgIyCATF+k8rrP33nubo446yorgBYXaENbEBAaPC37sdPxMAIOM/4c/M3PDz2fG+4w6+TNABS3k4q3V/66m+y0J6rpmpRBAZ4wQ18yxWplF3O5djXlu9A8ZL++//35z9913W208PIAHDBhQp/CvGzV3qxaucAwyyEAKY5F/XuYWQdVGBERABNwgIIOMG/2QrsVpp51mxXBzhSXde++95vHHH7dCeOkP6YlNae43UgW50caNimxf/MusmwseMh4H3W8eCT2KQGEEMMT4dWTwkPF76hVWqs6OmoDGvKgJ110+i/QHH3zQJivo1KmTuemmm8xBBx0kY0zd2Gq96xLHIA0ZKiyDTK1u0wsiIAIiEEhABplALMm9yA/bmDFjTNeuXQNTbxOTi2svmaTiFh9Ojkr9Vw5yjc21a1N/aeGd4dePoWRSscaRVj2fVuh+y4eSzhGBYAKk9c38Liv1dTAnl17VmJdcb3hGBLJGkk3pzjvvNL17905nYWTjQh4V9fePaxxJntGgQYMsb0FaEeS5XH/rdIYIiIAIVB8BGWQc7PPOnTvb1NsI4gbpyaBJgtFm8eLFmrz8//4LMsi4ELLk14+humuttVatiUuSt6HutyTp69rlTMD/XVbIUnn0psa8+PuJxTlhSoj44hGDZ8wmm2ySNcchKyMZl7TZlLt/CuGYu5Tw3wnaAJOHTPicVaIIiEBlEpBBxtF+HTRokM0UxY9c0PHyyy+bm2++2axcuTIrHCbo3Gp4zR8WRJvZCc3Ud0iCQ5CHDOFoSdfLz0L3m5+I/haB+gn4v8tagNTPzJUzNObF1xMYER544AHrEXPCCSeY0aNHm6ZNm9b6HXzkkUfMZZddZkOQ46td+VypUI5xtixovoXGjTye4uwFXUsERKBcCcgg42jPsWA/55xzzA477JAz6wA7TM8++6z58ccfHW1FfNX64YcfahmmGjZsWGvCF1+N/nelr776qtaExL+Ii7tOQdfT/RZERa+JQN0E/G76P/30U61xqO4S9G5SBDTmxUN+9erV1jMG3ZgRI0aYY445xoph+6/Owv2tt96yGQAJgdGRTaAYjtklRPsXAud+j25SX2fq50VbA5UuAiIgAuVLYM3yrXrl17xJkyY2NOnjjz+2brx+sch//vOf5vzzzzebbrqp6dWrl1lzzersTn7wMUr5d2LgkbQnCvXyT0hcNMjwbdL9VvljiloYLgH/d5kx2f99D/eKKi1MAhrzwqRZuyyMCGRSuv76682wYcNM+/btzQcffFDrRH678XKdNm2aOfvss9OaMrVOrNIXiuUYJ64gIxqhZxoP4+wFXUsERKBcCVTnCr6MemubbbYxp5xyijW8oEfi/3H76KOPzCWXXGLGjRtn2rVrV2uHooyaWnRV+dFH7Nh/MEFI2iATtEDz76r7653k37rfkqSva5cbAf93mbHIbzgvtzZVW3015kXT4xgR7rrrLnPhhRfaC1x55ZWB8xOMMXxvVq1aZTdWNt5446rdXArqiVI4BpUX1WtBG2D/+te/orqcyhUBERCBiiIgg0wZdOfRRx9tXXkRxGMXyX8888wzpmfPnoZ0no0bN07cCOGvX9R/86PvN1RxTRc8hoLq5t9Vj5pPoeVX+/2GDgjaP4TBcQ+tt956ZsMNN6zzfuLcZcuWGQxwrVu3No0aNQpcfBTaF+V8PiwQ6URwm+dkI0Jou3nz5rUycrAYI7wPF3eMqLi/k8GI85M2qtbVB/7vMuOQZ4R1ud51taka39OYF/6Yh2YMGSHRPeHwHuu6vzBwtm3bts6xtq7PJ/1eFGNeKRzj5BE035KHTJw9oGuJgAiUMwEZZMqg9/ihO/fcc23Y0muvvRaYgeDqq6823bt3N/vtt59d7JRBs0KrYpB3DIXDLelFkbc4y2ysfxGX+Z4Lz6v5fvvss8/MU089ZV555RXzySef2MV1ly5dzIknnmi23HLLwIUCi/DnnnvOXHrppYa0x2eddZY59thjA3USXOjfOOrA4uv11183kydPNosWLbK733wXW7RoYQYOHGj69u1rQ+R4DS8/mL/99tv2OfXDGLPTTjuZAw44wGy00UbOGrf8HjLU3dORSXrsoS468iOgMS/8MW/WrFmmY8eOtUKJ6+oRDN+uG2Fz1T+qMa8UjrnqGsXrQfMt5mZBm2VRXF9lioAIiEBZE0gNljrKhMDzzz9fk9KLqUkJp9Wkbrpa/1ILx5qUKF5N6kewTFoUTjW//PLLmtSirRaPp59+uiZlEAnnIkWWcsYZZ9Skdvuz6pZKV16TctMussT4PlZt91vKNbzmzDPPrEkZAWpSBoKalHZTTUpYuyaVPaImJa5dk6vfUh4gNV27dk1/L1OLipqUkaEs+jiKuymV+a0mpRlRkzKo1IwZM6Zm+vTpNalwy5oXXnjBckx58dWMHTu2JuWJVPPhhx/WDB48uGbIkCH2/ZRBrCZldK459NBD7fdm1KhRNalMHVFUM5Qyr7vuupqUN1TW95v2VtsYHApMBwrRmKcxr5jbsJrGvFx8GMNTBuqssTDleVbD76oOERABERCBugnk5SGDC39Q6EXUlig8CUj77Fduj/q6rpa/22672Z33v/zlL4Hprt99911zxRVX2H8tW7asGm64xQYdQTs2QedF+Zr/e0PYhgvaNvm0uZruNzyZ7rvvPrNgwQKrx9SmTRvrXUUo4K9//WuDZxqCk3h44BWReRBmk3mg9YSnTatWrWyYTuZ7rjxH54R6cz+utdZaoXmSsUt8++23m6lTpxrPa4/vIQehSughHHfccebiiy82eB799a9/te+R6pbdcep12223Wc8awsAeeughM3ToUPs7YE907L8gbzfPQ8axqqo6eRDQmPcLG/5ciWNeHt1f1CnVNublghQ035KHTC5ael0EREAEsgnUa5BhcsmkeOnSpYHCqdnFhfcXRhiMCimru9VjCK/k8i7pT3/6k5kzZ455/PHHA9NdP/zww2arrbayhht0LKrhyPWjH6T6HzcPDDKZBwu4cjqq5X7jO3XHHXdYIwIhMl64CWFL3F8cZAfB+Oc3yGBoOOqoo6whNLVTal20MXYgVonBw6UjZZ+3Wje0K+XxY8dW2osBqmnTpiUZcWnvI488YiZMmGCuuuoqG0LpGWM8Bhi4+A5gsCLrClnIOB+GMEdzBoMOejLU1XXjRl0hS16b9VheBDTmVdaYF+XdV41jXi6eQb910pDJRUuvi4AIiEA2gXoNMuz23nnnnebTTz/N/mQMf7Fzu9dee8lLJoN1w4YNzfnnn29Srv5W6NdbLHqnsIhhtzkVQmHY7WOnq9KPXB4yTBC8hXVSDPwaMkE76knVLZ/rVsP9xncIY0wqLMlsscUW6ZSrfJcw1HhGNTw4giadcDz55JPt9xFDKeeTTrc+zz6MIhgeKBfNlPrOz6e/6jtnyZIlZuTIkea9996z4wPXnzJlijV8p8K1rH5DfWXkeh+j/S233GIoBz0rvzGGzyHW630n8eg7/fTTrQiy13Z2mxFRRuQX70j0ZvgdyOdIgqcMMvn0THmdozEvujGvvO6E+mub9JhXfw3jOyPIQybX3Cy+WulKIiACIlAeBOo1yLRLpVJmgZ+5UxxH05ig4/KP4r43Wc91XXYpWDxFdXB9bxER1TUKKTelI2OGDx9u/vznP5uUzkUt0TwWWRhtYNepU6eci8hCrunyua57yGTem0ELOJfZUrdKv9/4DmGUuOaaa7KEePF2efXVV62wL95WXvhSUH9haMO4kNJJsV40GFhyGW/4PNnSUvoqJqVzZENyyJCW0qoJKjq011JaS2bEiBH2mrfeeqsVzB09erQ1ftx8883m+OOPL9ogwz1+4403Wo+bXXbZpZYXkdcIRI+9tNAwPfDAA7MMLp07d7aeMy+99JL19MMgg8hnfUcSPKlTkIHVda+e+ljqfY15bCSEPeZV2n2V9JjnGs8gA7w8ZFzrJdVHBETAVQL1GmSoOBNslw92Wr1QgSjqibdJs2bN6jUMRXHtXGWSfeTNN9+0iyB2lTMX/XxmxowZVgsDw4wXDpCrrHJ/3e8l5LUnaMfGey+ux3L3kPE4VfL9RkYlDM9bb711lkfZs88+a40VfLcwSnFO0KTTY8Q4gVGF71t9nmnz5883lJ8SrLUptj0jhVdWFI+kTyUbVEpU1/RNZTmiXfzNtTGEYFwo9mDijRGlPqMOY7XncUSYFFwzmWL4JkyVf4UcSfCkfkEGVhlkCuk5d8/VmBfumOduTxdXs6THvOJqHd2nguZbueZm0dVCJYuACIhAeRLIyyDjetMwOrDTzOI3igNdFiZnpSxYwq4XCxdCA9555x27qApqO6FmpMHec889610ghl2/OMsLCk3itaDd6zjrxbX8O0Qs1F3ytsqXRyXfbxhbEY7N9MRgIvnkk08ahGU5+vfvn+XJEcSNUAfK6tGjR73ft9atW5tdd93VGkXiSJGN0QWtFtrTu3dv+93AeDRo0CAbvoQGTmb7g9pX12vc53vvvbflhJEi1zF79uy0QWb77bcPbUyNm6fXvqDvs98I651bDo9o+2Dgx+s06oMxhfA0DJh1eZNFXY9c5WvMC3fMy8U5rtcZA8MUMk96zIuLW77XCZpvleNcJ9/26jwREAERCJNARRhkCG3abLPN0hP9MAFRFgsVF39YEO3FGIUuBDvE/l12FlyeuGjYTFwqj4Uw7tX0kecpxKIwzOwxxbbXq4/3+frC77zzXHys1Ptt3333rYX7o48+Mqn0xdbIy720zz771GuQYSFORrpevXrVa2hASPeee+6JbVwhXOn999+3BkI8efi+cJx33nm12l7MC2jDXHDBBXV+lPFp1qxZ6XF6u+22q5dTnQVmvBk3T+/SQb8LcRgzvOuH/Thu3Dhr4Mdw5x+7wr4W9yAbBmgalWIMDLtemeVpzKtbv6mQMS+Ta5zPuY+XLVtmw+7DFDJPesyLk2E+12K+lTm/YWwMMljnU5bOEQEREIFqI1ARBhm0VP74xz9GNoFEi8VbwLh2g2y55ZZWu4JJLcLL3iSaycLvf/97u2td1461a+0ppj4YnQiD8NpOGbxGBhdeC1o0FXOdYj4D+8zrl/PuOe2vlvsNb5LvvvvOdnm3bt2swTcztCboXiALE+EqeMjk402XeV8ElRfma2+//Xbag5DwpCTGM4xCXqYqrk+IWD6c8uUQJ0+vTkHf5/rC1bzPuvbIWIkhxltEZY6nUdSVxRvXc92ApTEvd+8XMuYlIbpNzaMUMs9N5n/vRDnmJcUzV5uZg2V+lxk/gsbHXJ/X6yIgAiJQzQQqwiCDwaSajyOOOMI8//zz5tFHH7ULQhY57Poj/OvqzmOY/ZVr4eDCZMDvxlsJ+hKVfr8RrjRp0iT7XeI+JVwxn0w/L7/8shXRJmtS5k5hmPd6sWUR2siEmXrhTZiE0QBdK+5/DkKM0JBxMVSlEMZBY4xn0CikHBfOxaB17bXXWmO2P9QyivphlMvMuhXFNcIqU2NeMMl8x7ykRLejFDIPJpL9alRjXlI8s1uX/Rdjhv/INTfzn6e/RUAERKDaCeRlkGGgjWOC5u8MJrZBQmH+86r9b7xBcNmHFQsc0vdeeumlVs8iiV3juPsj16KOhXXSE4JK85Chbyv9fmPnce7cudaAwRiEBhNhcXUdGDvQsSLVfC7jDWMoGdBYxGOoQ2+mPq+buq5Z13vc+/STt2M5b948O4azACaUETFhDtoXV2jfa6+9ljbIEK5UqudenDxzsQ4yyPiNsLk+6+rr3CM6sglozMvmwV/5jHnep5IS3Y5SyNxrW12PYY953rWS4uldP+iRuZZ/vpVrbhb0eb0mAiIgAtVMoF6DDBPOadOm2XAYv0ZJlODYyUXsDwFKTRBzkyYs55FHHjG33367XYB1797dXHnllXb32bVd+tytKO0ddlqDDE8s2JI+Ks0gUw33G5No2slBFqB8PDkWLFhg+IcmS5ChgdCMmTNnmtdff91mVWKiiufNNttsE3h+qfctmgmk4Pa0QN544w27gEJE9YknnjDrrLOO/c5svPHG1ogUVOdS65D5eQxEtJ3fE4769GM4nyOXwSpunrYyAf8FebyVu0EmoJlV/ZLGvODur2/My/xUEqLbzFejFDLPbF/Q87DHvMxrJMEz8/pBzz3jf+Z7ueZmmefouQiIgAiIQGq+Wx+EL774wgwbNsx8/PHH9Z0a+vssHkjLuskmmzgXAhB6Y4soEIMDoUoI+65evdq0S6XlveKKK8zmm2+ecyFTxGWc/wg/+kEHEyL/jk3QeVG+VkkGmWq53zIzAeUj0Mv9M378eKuvg4HDb0TACME4duutt1pxYDzY/vSnP9kQw8cee8xsscUWoYfuoO0wZcoUg2s7WjiIFLNAwRCDwYk6YsRctWqV6dOnTyRGoczvFfpWH374oeE7ybX9KcYzz+X5nDlzrFdSx44da+ndJMHTXz/vb+riH2PKNWTJa5MefyagMe9nFv5ndY15/nOTEN2OWsjc30b/32GOef6yk+Dpr4P/7yCDjP+30P8Z/S0CIiACIvA/AvUaZFq0aGFOOOGE9IQ+LnAsFtgF4IenWjw9CmHLj9+bb75pzj77bEOq0vXXX98aZlhcsSCopiPXLoyLHjIsSOP0NAvrPqim+23p0qXWcAC7Ll261DII+Jli1MAwirg44UD+g+/pNddcYy666CJDqmfGtnPPPdcsXLjQatVgdAj6nL+cQv4mzIp/HHjH4I2DcZ2x/Ljjjgvd6xCjBGEdtC0oBCrTdZ/flHYp43GuyTreL6NGjTK77767CRJUT4JnLva5DDK5ztfr5UNAY17uvqpvzAv6JGNDnEfUQuZxjnlB3OLmGVSHzNeC5jWe4T/zPD0XAREQARGoTaBegwwDKpN4HW4RYDF3xhln2KwlCPeedtppZsCAAfVqXbjVinBqk8sg46KHDC32FnGuTajq6o1qut8IUfC8HjbYYIM6vVdYtD344INWPJvwSn/oDyEtCKX279/f9OzZ0xp3Fi1aZNNjc42gSWxd/VDMe166az4bRYYl2kH4AkYXQrF23XVX07Jly7QhnfenTp2aDgMjC1VdRmNCZGE0evRoJ3lm9oH3Xc58TSFLmTTK97nGvOC+q2/MC/5U/K9GKWQe55gXP7nirhg038rlvVzcFfQpERABEahcAr+s3KZVbsuWL19uMyjNmjXLLmwOO+wwc+KJJ4a+y14uBHP96DNBSPrwhyxRnyDdiaTrWdf1q+1+Q2zXEyPMdW95vEip+vDDD5s//OEPplGjRt7L6cfFixfbUB2ynnliv0899ZTVdmHhnm9IVLrAIp5gkEGAk+sRUlVfmwq9BB56J510kjXcH3XUUebuu++27fPKQcgYgwzGC45WrVrl9I7By+auu+6yWeLwTvJ70bjA02sXj0EGGYUsZRIqz+ca83L3W31jnvdJPFQ///xzg8chj1H/HlP+N998Y8O3CeEOEjLndcYYDCqlHHGOeV494+bpXTffx6D+lYdMvvR0ngiIQLUTqNdDptoBudZ+FjeXXHKJDXVgUrHXXntZ9/6gxaBrdY+qPiwwg7xNmMCUOvEqtc5BBpmgRVyp14nq89V4vyGM/fjjj1uPDgwAQRNNeK9cudJcfvnlZtttt7XhQX7vGM7B2+boo4+2RghCLwnHoWwet9xyS6sfE7aBhOtmHu+9957NsNS+ffu0mG/m+6U+RzgT3R0vRJAsVR4zPIAeffRR+/3EIIQxMtf3kvfIVIVeGSFLeP75Dxd4ZtYpyLgqD5lMQuX3XGNeaWMePZ6E6HacQuZxjnlJ8Sz0m8uY759vRf3bVmgddb4IiIAIuEpAHjKu9kxAvRDnvOWWW8x9991nd2ZZCLIgJBtVkEEioIiKfCnXj34c4SD1AQ0yyAQt4uorJ4n3q/V+22+//Qy6LuzuTZ482e7u4qbvHTzH6EBmM4Qbhw4dGmg84PytttrKCvgipssxffp0g8cK9+agQYNC13KxF8n4D+OHJ6YbRbgSl2LxBRO+hxh9DjzwQOsNxASdXWo8Zgh73WWXXayXDtmW2MnOnLyzc01WqJtvvtnywpMnSDssaZ4ZaO1Tz+sn83V5yGTSKK/nGvNKH/P4TiBifumll9oQakTM7733XnPkkUead999N7IwTU/InHHkySefTOseekLmvM4/st3hMVjKEeeYlxTPQvkEbTTxm1DNc9NCGep8ERCB6iUgD5ky6XsW8WRkueqqq2zWlK5du9r01iyAghYuZdKsUKpJeEkQg1w78aFcNM9CggwyQROXPIuL7bRqvt9IdT1mzBgzYsQIK5xNCM3vfvc707hxY+vdgfHggQcesIYaFh2Ij+cz6cRoQXgTmY/IILfPPvtErvlE6AX15doYZOrSbin25kJInHFoxYoV1vCCMYXdav7dcMMNNixryJAhBo2dr7/+2hppMHTxObxJ4EFGKLxjTj75ZNOvX79a2jFBdUuCp78e/u8y45A8ZPyUyuNvjXnhjHlJiW7HKWQe55iXFM9Cv7UYuTKN7Hw+aP5TaLk6XwREQASqgUBVGGSYNH/77bd2V4RJPBPmhg0b2n9+jQIXO52dZhYsiFyS3YAF4GWXXWZDHsqh/lEzZTHsxSpnTgiCXGijrou/fO4z/2LddQ8Z3W/GGktYXN9zzz0GzRcydnTo0MHqD2BoINwIsV5Ef/39678HvL/RUSAbE/2PF4mXQY57lnHJ063xzg/jMWpBX+pICmuyRt10000GQV7aiU4DnjlkSkJfhpBKvFuuvvpq+48U4K+++qrVvUKTgu8vIuU777xz3kajJHj6+8T/XSbMKpfHnv+z+tsdAhrzwhnz+D4kLWLOXRX1uBfXmOcKz3y+qf6xkM8EZdzLpyydIwIiIALVRqCiDTJY7BGUQ0MBN1V2cFkoICrJ4op/pGBt06ZNJNoKYdxMLNTQZzjrrLMMu90IjrL4IZNJFLvdYdQ5iTI8w0emQcbTtEiiPt41SWfs997x76p757rwqPvt515An4ldV8Ju0JIhzAZPEDRmMDDka4jxSsSwgz4FC/aBAwemw5U++ugja6TZZJNNQl/MEyLAOMg92KlTp9DL99p28MEHW1aMs4RzNW3a1JBNacMNN8y6/xExxsgFUww23G+HHnqozUAVpMHjlR/0mARPfz3832XCR6MwrPmvq7/DI6Ax72eWpY55nug2HoZJiZjTmqiFzLlGHGOeKzxpb30HYVyZ8y/O5x7wz3/qK0fvi4AIiEA1EqhYgwyeJDNmzDDjxo2zscQs2Fkk4L5PdiLeZ3FEeAJu8uzktmvXznrPuHQjsGhh55i0smuvvbbdbR48eHDkoQ4uMcinLiyQ+eFncu0dmemLvdfifsTg51+gBU1c4q5Xruvpfssmg9EFAwz/SjnYgSfkEIMwY852221nxxruV8IQ8bQ59dRTaxlMMAJ9+eWX9lzupUI94ubPn2/DrAi3IhW1/14spU3+z6LVgKG4vgNDMt4y/Cv2KJZnsdfL9Tn/d1kGmVyk3H1dY15235Qy5rkiuh21kLlHLOoxzxWeXnvrevSPhZzLnLXQjYu6rqH3REAERKBSCVSkQYYFzB133GEeeeQRs/nmm1uDBi6m/HiiV8CuMSFA7NQiBIdBhp3w0047zfTt2zcv/YI4bghSK5JtBMMSCzFEQE855RTbjjiuX07X8AwymXUmTC3TQJP5XlzPWUT7QxgwBLogOOxnoPvNTyS8v2H7zjvvWOPI3nvvnfaOweuN0B2MMhiNMw/ukQcffNCOY4Q3EbKIPku+RhXufc91H++YSvKoK4ZnJtuwnvu/yzLIhEU2nnI05oXL2W9ojVvEnNbEIWQeLrXcpbnAM3ftst9hbu2fbzHnlodMNif9JQIiIAJBBCrOIIMLOUKSiG6efvrpBjFJz3UWAPxAkJ2If5tttpkN/2E3ZeLEidY4c//991tNhEJ3ooPglvIaHjxkUPr73/9uF+8s4s4//3wrLFpKuZX6WVcNMk2aNEnvEnnuvGTmcc0go/st2m/GF198kXbn7tmzpzWOYDAkUxNj0RZbbFHLcIcALmMAYZfcO4RLEbrIGJbPQfno3eBNgmHabxjMpwxXzymGZ9htoU9Y0Gd+lwnRytdgFnZ9VF5hBDTmFcar0LNZnMctYk4d4xAyL5RFGOcnxTPfugd5yPBbJQ+ZfAnqPBEQgWomUHFpr/EmIcUiQpKkWcw0xvg7GmFNMqmwaOYgXhexXDQQ/JZ+/2ej/JudhjvvvNOQ3QWXVbx7WJjhbVFOP24rV660aYEzFyxRcQvS9HDBQ4b+IlQk08DnmkFG91tUd+XP5eLZQiptBMUxGhMm8eijj5q5c+darzfEYP0HYxCaUXyGiS3ZNvhsvgfeMd756LlUkodMMTzz5ZbveSxAMJpl/lbIQyZfesmepzEvev6ZottsKGWKmEc5J/C8AmkhmeUqxRCdFM987hSM/kGivvyuyUMmH4I6RwREoNoJVJRBBvHKSy65xGrF7L///rVCAII6G6MMP9reghmhyPHjx1tDSND5Ub/GAurJJ580V1xxhU1vzSLuyiuvtLoT5fTDhtvwbbfdZg1L6GZEfQR5yKC/kblYiroOucr3a3ewq84ExoVD91s8vUCaa4Qu0VhBSwbD77PPPmvDkNCUCfKqWH/99c2ZZ55p9t13XxuuiKG4EKFqQqQYEzHE4JWDYadSjmJ4ht32oO+xPGTCphx+eRrzwmcaVGJdotsLFy4saCwLKj/Xa3EJmee6flSvJ8Uzn/Ywx/M8gDPPZ5wup3lrZt31XAREQATiJFBRIUu49s+ZM8cKcE6aNMmmUMWg4RlbgsCi24A2C2ltWcDzo4K2DJk/ECSL82CR/vLLL5uRI0cavEvYUbr00kut+GVdbYizjvlei8UgqW0Js4pjhyrIIIOHTNAkId82hHWeqx4yut/C6uH8ykGfCk0AvGP4PmOIqS+zEGMT/xgPCL8sZHLrGWS4Ttu2bQONPvnV3M2ziuEZZkuCPN3kIRMm4fDL0pgXPtOgEuFcjIg5ZZWTkHlQ26N4rRSeUdTHX2ZQuBLewUHzMv9n9bcIiIAIiIAxFeUhg/s/O8IYYwhZOuGEE2yq6/oW5VtuuWWWOz+ZSXAPjdKt1n/zUUfqz444O+GEURFOhdhwue1s4w6OSCmLzp133rneRaefRTF/B7nGuhCyRFv8HjLcW0ywkjx0vyVDn9Ajwoe6detW0PcC4wphOrmMm3zn8Njw3Ma9/sWjhlS2fsHgZFof/lWL5RlGTWSQCYNifGV43wn9xkbPnLGIMYvxJ0jEvE+fPoFjEnMuhMyPO+44M3z4cBtGXsg8DI9YL2SpkoTMi+UZfU//7wrfffddLW9kNhv4V05h9nHx0nVEQAREwE+gogwyixYtylroTps2zQr11rf4bd26dZYXDT/qGEUKmQj4wRb6N/o1TBRxt0X3hgnJEUccUacGTqHXiON8Foa41iJGzEKQdLtx/CAHuca6ErLUqlWrrPuLesGJBUJSh+63pMgXfl3GocmTJ1vPvyDjLDpThFleeOGFZubMmXYRhGAp4yHhSvmGbxZes+r+BAaZzN8Wws7Q/CnEi6m6Ccbbeo158fEuVnTbEzKfOnWqIcECeoB4X+R7VKqQebE88+VW6nn83vjDw9lUDArFLfVa+rwIiIAIVCKBigpZatq0adbCl93kfMJWghbz3k5zHJ2Ox8S5555rXnvtNfsDNmDAAJshKkjoM476FHsNdknQvznnnHPsJOqAAw6IzaDEj79/IeSqhwx8WczV5fFQbB/k8zndb/lQcuecBQsWWEHfP/7xj4Hfp9mzZ1tj7pdffmm96bp3725Y0BDXT1gP3ji5PGvcaWX51YRd60yjPb8/GMziMECXH61ka6wxL17+nuj26tWr0yLmJFzACxidv1xzGxb1GDXpL8YsT8gcT7h8jkoVMi+WZz7Mwjjnq6++yhoLKZPx0D8nC+NaKkMEREAEKpFARRlkdtllF0P4EWmsCZdBrBcxy/oWI/z4Z06smVDjNROHdZ8Jy9ixY61XCbutu+++u7ngggvsj1m53HB4eqBxgTFm1KhRht0cuAel8o2qTUHaDa4YZNAC8msAeeEO9d2bYfPS/RY20WjLY9GPqHf//v0N93jQYp9FCOMXixy+c3wX2V3eYIMNzLBhw3IufqKteeWX7n2HvZa2adOm1vfce0+PyRHQmBc/e090m+QEaMm8+OKL1jAzevRoq52Va27lCZk/8sgjhjKmT59ekPivp5tVaULmxfKMq+eDPGRkkImLvq4jAiJQCQQqyiDToUMHc/PNN5uJEydaDRYMNLkWMZmdh8hmZvYSdmP8YSaZ54f1nB1sBITJRkTYAYKff/nLX6zmSNDCK6zrhlkOXjGIKT/00EPmhhtusGlgKX/gwIGBu/lhXjuzLFKC+40ehAVlGtoyz4/zOQtjL5baC1PyL+biqI/utzgoh3uNZ555xob91SUyvtNOO5mtt97aCihyn91xxx1WT+a8884z22+/fb0G6XBrXD2l+b/DXbp0EWvHul9jXnIdUqzotoTMg/usWJ7BpYX7Kh4y/pAljGu5DG/hXl2liYAIiED5E6gogwzdQUYR/hVyzJo1y4oBe5/Bu4OFTZQHqTeffvppm/4WTw7qjDEGITrXf8QwKmDsIERiypQpZty4cVb7xtNTQFl/n332idUgw48/u2KZB0Y2T/0/SQMXXjAYBj/++OO05gSeDx6vzDpH9Vz3W1Rkoy2XNNmHH354nePRJptsYtPLv/rqq4axjPA9MpzhIeg3UkZb2+opncXHihUrsgy+m2++ea0xqHqIuNdSjXnJ94knul1MTfIRMmdDCJ06T1uLkKhKFjIvhWcxfZDvZ/DK9G9+sUnm+lw23/bpPBEQARGImkDFGWQKBYZhAcOIJxxHqmu0GvKNWS70epzPDxd6MWRRwqix4YYbmosuushsu+22zu6wYoSBEe7f/PgSD44rMloVTHwzDxaReBjFGT+M0QOjzLJly7ImBrjSwjvphSnhDG+99VbaCOPfXc/kF/Zz3W9hE42vPLz+8jnI5OXtLOdzvs4pjQALQX9IZNeuXZ0dv0trbfl9WmNe+fVZZo3pv3yEzAlpwnuQuRPfSQmZZ1KM73lQyJJCOOPjryuJgAiUP4GqN8g8//zz9kecCQBeFHvssYf17ojKQwbDBjs/Z5xxhvWYIDb4rLPOMv369atzFzyuWw0OpA5nlwlDC6FU/MNwRQYoeDFRYnfY76JKHdkROfjgg2P1jvHYYNji+rTBO5YvX+6EQWazzTazu+ee8Soug4zuN+9O0KMIhEfA//1lhx5Ppbg1ocJrUeWUpDGv/PtSQubl1YdBor5t27ZNfCOsvCiqtiIgAtVMoKoNMqRYvP322+3OCjdBu3btbLYSQm6iOj766CNrgMEoQ8jKzjvvbNCAIIQlroMJK/84MF5gWOERIwwpmfGAwXMHYwapQtl1WrhwoeXkfS5XXfGM6dOnT9qFONd5Ubwe5CJLG+DsuTRHcd18yvRnuiF8CcNX1Ifut6gJq/xqJJAZfkj727dvb8WTkwyNrMZ+CGqzxrwgKuXzmoTMy6evvJr6NWQYB2WQ8ejoUQREQATqJ1C1BhkMEA8++KBBd4GFMe6VpGNEPyaq8BayD51//vnmlVdeSS/GP/nkE5sJpf6uCu8M2u79I703oUiIH+J2igdHfUaXumpy0EEHWXHRJBYmQcK+/p3suuoe5XvoS2QahQitwsvI8+qJ4tq636KgqjJFwJh58+alx3B4EK7k17ASp/gJaMyLn3nYV5SQedhEoy2PDT2+d8wpvWOttdayWf6kIeMR0aMIiIAI1E2gag0yhN8gRosOAGmJMZQccMABkYUN4Y1zzTXXWN0VQoC8Y+bMmd7Tsn8kzAuG/BgncaCj4Z8AYPDKnCgkUS+uiRYI4WleqBdGrzlz5ljh1YYNG4ZeLd1voSNVgSKQJuAXgsfgqnClNJ5EnmjMSwR76BeVkHnoSCMtkHB2v4ZM69atZaCOlLoKFwERqDQCVWmQwWti5MiRZsmSJdZDgeeDBw82USyMuWHwwHnggQfMTTfdZLVYKu0m8trTo0cPk2TqV4wefu8m+jrObFZ2C+sAACAKSURBVEYeC/8jizWy3hAC5unIzJ492+rthH3f6X7z09ffIhAeAb5fhJzy6B3ykPFIJPOoMS8Z7lFcVULmUVCNrkw2vfxzLIUrRcdbJYuACFQmgaozyJAliPTSpGveYIMNzNlnn22OOuqoSL062D0gPGrdddeNNHtT0rfoIYccYshSldTBRM6/S+2J+iZVp8zrdu/e3QoiZxpkMhd1meeW8lz3Wyn09FkRqJsAmlrobHmi5hiBEe32jz11l6J3wySgMS9MmipLBPIngJ6W3wsZPUb/5lj+JepMERABEag+AlVlkCEt4l133WXuvvtu07x5cxumREagsD0U/LdR48aNzTnnnGMFc0vRZ/GX69rfu+22W+Qs62ozIUsYhNCv8TgjEBiF0aOueuR6D32iTJ0Jdtlx923WrJmtc67PFfq67rdCiel8EcifAOnrPaMqn8I9n+/wL3/5y/wL0ZmhEtCYFypOFSYCeRNAD8/vISODTN74dKIIiIAIWAJVY5BBuHb8+PHWO4YJ9MUXX2z23HPPLKHVqO4JxFz33XffqIpXuf+fAMYO+nbp0qU2YxQvI1aMtgDZn5JeMG2zzTbWQ4rdXAxGZLRit526hbm7rvtNXwkRiI6AXz9m++23j0x7LLpWVFbJGvMqqz/VmvIhEGSQUchS+fSfaioCIuAGgarY0mM3c9KkSeaCCy4wWO5vuOEGs/fee+c0xrCIJwW0jvIjsPHGG9dylfVSXyfdGjIqderUKat+6Mi44sGTNB9dXwRcJ0CYEt/ZTA+ZXXbZRQYZ1ztO9RMBEYiEAAYZhSxFglaFioAIVBGBijfI4EpJamuEe9u3b29uvvlms8MOO+T0SMBzYcKECcaV7DxVdC+G0lQMMn5vE5d0ZHr37p21ePOHP4QCQYWIgAhEQgANMrzaPBd9Msptt912OY37kVRChYqACIiAIwT8HjJ4q7Vo0aJWxktHqqtqiIAIiICTBCraIMNuJgve4cOH27CQ6667zpCe1J8aObNn0JlB6JewF0+0MfN9PXebwKabbprlgUJtEZ3zFlBJ137HHXfMMsiQ+jpztz3p+un6IiACuQnwff3xxx/TJ6ALhR5Z0uGQ6QrpiQiIgAjERIB5lX/Di7DxBg0ahKqLF1NzdBkREAERSIxAxRpk8HR57733zIgRI8z6669vxo0bZzNh1GWMoRfef/99q+/Rpk2bWgv7xHpJF86bQFD62YULFzoTgsYCbr311ktPVthtR1NGxr+8u1gnikBiBPz6MQpXSqwrdGEREIGECXzxxRfm22+/zZq/MAfzeyknXE1dXgREQAScJ1CxBpmPPvrIjB492oqoXn311QbPiXx2MWfOnGl3PHFFJ1uPjvIiQOpr0otn9t27777rjEGmUaNGpkePHulsS2gVzZs3Tzoy5XWbqbZVSiAzxJC0rjvvvHOWx1uVYlGzRUAEqpAAm55+DTw2nQhb0iECIiACIpA/gYrMsvTpp5+aUaNGWR0YsimxOF+yZElOKnjTIErGD8szzzwTetabnBfWG6ETINNSx44dDQY5b6Lw4Ycf2vTSG2ywQZahJvSL51kggtKTJ09OhyrNmDHD9OvXTwu7PPnpNBFIggChhaSq9wTfyY7WuXNn7QYn0Rm6pgiIQOIE/JtdzLW32mqr9IZT4hVUBURABESgTAhUnEHmyy+/NJdddpl58skn7cL88ssvr9MzhlAR4mBJi/3ZZ58ZjDlDhw5VuFKZ3MBB1ezWrZuZOnVq2iCD5gOhQYShueBKu/vuu9uwJdJxYwx88cUXzemnn269uTI9e4LaptdEQASSIUA468qVK9Pu+XjHNGzYMJnK6KoiIAIikDABPGQ8AzVVWXvttWWkTrhPdHkREIHyJFBRBhkEeW+88UZz9913G1JXk560mIPwJhcW7sXUXZ8xVrjZ33/s5CCo6389CV6I3rGLhPGPXfe5c+eaBQsW2FA5F+qXBBNdUwRcJzBp0qS0oC+GU/RjZJBxvddUPxEQgSgIsJmEkTrTIIN+zG9/+1snPJGjaLPKFAEREIGoCFSUhgyeBtdff73BMFPKsckmm8hDphSACX92iy22qBX+M3/+/KyJQ8JVNPvvv79Bp4iDic1TTz1lvbSSrpeuLwIiUJsAiw7CDL0MS+hUbbvttnLNr41Kr4iACFQBAbzKkQLIzGDJRpP0Y6qg89VEERCB0AlUlIfMJ598Yrp06ZKeNBdLCw0SeSoUSy/5z9F/TZs2NStWrEiHF2CQ8TRlkq+hMbvttptp3Lix8cKWnnvuOTNs2LBagsQu1FV1EIFqJ7B48eIs/Ri8Y8jel49QfLWzU/tFQAQqjwDafBio2VDyDunHeCT0KAIiIAKFEagogwzaL/wr9wOBYUKuSNGtbE+F9ybGtC233NIwYfjpp59sAYQEec8LLzH8T7Rs2dLusBO2RL1IzU3o0oYbbqhd9xy4mfhJYycHHL0cKYFnn3027cHG+HLooYda1/xIL6rCq56AxryqvwWcBeDXjyHrXPfu3TV/cbbHVDEREAGXCVRUyJLLoPOpG5Ovjz/+2EyfPt2GsBCCRZpVhIoRH3b9yNwpSbqu22yzTZbr7KpVq8zy5cuz3GuTruPBBx+ctahDiBo34LgOPMrefvvtLE+iuK5dyHW495ctW2ZmzZpVsvdbIdfVuSIAAVzyM/VjNttsM9OnT5+s8UWk3CdQLuMdJDXmuX8/VXsNmTtkeh2TdY6NJjYSdYiACIiACBRGQAaZwnhFejbxuGeffbY56aSTrCDx+PHjzYABA8y4ceNs2uZIL15C4S5OHnv16lVrweSajsxee+1l2rdvn57ATJw40WA4isOw9f3335sxY8YYUnDfdtttsRqC8rnV8BLDOIUHEYaY4cOHWxHVDz74oCyMk/m0UeeUBwHClebMmWMXH3hoHXHEETa0sDxqr1pCwPXxjjpqzIOCjnIgwJxv5syZNimBV9+ePXvWmnN57+lRBERABESgbgIVFbJUd1PdfhcvmBEjRpinn37a3HrrreaAAw4wo0ePtgv0m2++2Rx//PFOLQKYPJIhCA0UPE+uvfZam2r81VdftVmOktZWwHUWHZnMNLUsqgYOHOhMZhSyEVAfwqm+/fZb6wUyY8YMs9FGG9USJQ777sU4RRgG10Vrh/504Vi9erX1Evvmm2+sMWbevHnWW4xsDngqsLBiMpj0/eUCK9UhHgJ/+9vf0gZxdGMQ5FZ2pXjYh3UVV8c72qcxL6xeVjlxEWDjiDDrzAxLW2+9tcKV4uoAXUcERKDiCMgg40iXPvDAAwZhV4Re+/bta70k+JuFcufOnZ3ZeSiXySPaO0wQ8DrytGMwFuF10ahRI0d63ViDDAY4MoPhGUPY0p577hm5QYbU27vuuqu95rHHHmvWXnttJ5i8+eab5qKLLrKGvhYtWlidnU6dOplFixY5FW7mBCxVInICfC+feOKJtAcZhnLuSxkEI0cf6gVcHe9opMa8ULtahcVAAO8YL+Mcl0NXyx8mHkM1dAkREAERqBgCMsg40JUYXSZMmGAn/b1797bGF7wnBg0aZBBOO+qoo5zxjimnyeNOO+1kuXoGGXZJP//8c7PBBhukw4SS7v527drZjEt4GTHBeeGFF6xXz3rrrRfpog8vnHvuucc5kVyyNNxwww1mnXXWMcSkE49OaBUaHjpEIG4CfB8x6jJG4xVzyCGHOGO8jJtFOV/P1fEOphrzyvnOqs66o3OIh7R3MI/p2rWrspN6QPQoAiIgAgUSkEGmQGBRnE64EiEZuH9m/qidd955UVyupDLLafKIcQvDFmFVHPB9/fXXDR4XeNC4chx++OE2VA29FO6Fl156ybCjG3VYhIsZi5o0aWL4p0MEkibAePHggw+mw5W22247061bNy06ku6YIq/v4nhHUzTmFdmh+lgiBPDk9evHoIfn0pwqETC6qAiIgAiUQECiviXAC+ujqNV7uw2EJ+H+6erB5HHzzTc3bdu2dcbLJBcrDC+I5pKO0TtefvnldAiT91rSj9tvv70Nr/L6nUXgV199FYu4b9Jt1/VFwFUCCEhPmzbNjs14ah155JFZWdFcrbfqJQIiIAJREUDf7d13303rxzA2YpCJegMpqvaoXBEQARFwgYAMMg70wjvvvGMzeKBLQErVX//61w7UqvyrwI7o7rvvnjVRwEMGYdg4MhnlSxCDEZm1EAylzlOnTjWvvPJK2kiXbzn1nceOPyFbS5cutY+I5OoQARGoTYAQpfvvv9+KXvPuJptsYkMLGzRoUPtkveIkAY13TnaLKlXmBAhbz5xDEVq85ZZbat5a5v2q6ouACCRL4GfXgWTrUVVXZyH8j3/8I52+l0wyTB4RViXEhsw3HBhmcAN11dW6HDptn332MbfccosVzaW+H3/8sfnwww+tMKfnkeJCO3bbbTezww472IxCeEuho7Ljjjva0KUw+h8xY9yMMUiRVYldLQRKEeLTItOFO0B1cIkAqa4feeQRq+v1m9/8xpxwwgk2a1sY30WX2lmpddF4V6k9q3YlTWDKlClZXsYkIWDeqkMEREAERKB4AjLIFM+u6E8uW7bMircyacRT44033rAeMgi5ktEDQVMm/htvvLF2ZYum/L8P9uzZ0+5uf/HFF+ksPYQtYYhwySCDgWTo0KH2Xvjkk0/Ma6+9Zl588UUzePDgLA+fYnBg4CFjF9mcMFBh+PnTn/5kHn30UfPYY4+ZLbbYolb4GW7JGG6i8KLh3ib0DY8gZasppkf1mSgJ/Otf/zI33nij+eyzz6zRfNttt7XfQ1cykUXZ9kooW+NdJfSi2uAiAb5bePB6iRIUruRiL6lOIiAC5UhABpkEeg1tAnYZcPskrepHH31ks3hgiGEhTggLi9ZVq1aZPn36BHowaMGcX8cxYdh///3NnDlz0p5HhANh/IC3SwdZoXbeeWdrKGHCw6KQv9ulMhiUsjOPi/E111xj00mjV0NZ5557rlm4cKHNXtSxY8daO1wYCceOHWvvwbAZYYQ57LDDjEvptsNuo8orXwJ4LGKsxGDeqFEjc9ZZZ1nvmPJtUXXVXONddfW3WhsfAbJ+Llq0KL1R07x5c7u5pTD7+PpAVxIBEahMAjLIJNCvuHjyj4OFL6EjeHDgFn/cccfllVZVC+b8O65fv35m3Lhx1viFRxIT9tWrV5tmzZqVZOjIvwb5nYmhBM8V+paQCUKMJk6caIYMGVJ0BgMMO9dee63p37+/wVsIryAmVBj0YIFWRtCBNwCGoMaNG4eut4ORrGnTpk6xD2Kg16qPAN8XxoqVK1fa+3PgwIE2dFALjvK4FzTelUc/qZblSWDSpEnmxx9/TFcejT7Pozv9op6IgAiIgAgUTEAGmYKRhfsBL901pRaSYUkL5vz7Aa5khiIEh3AENHowerRp0ybQ+yj/ksM/0wuPuO6662w9b7rpJrPHHnvYbFHFhPdg2EEzZ8yYMWmjzlNPPZXWxujVq5dBI8N/kDKcfzpEoJoI4KFIeB8LezLJnXzyyc550lVTfxTaVo13hRLT+SKQHwHCl59//vm0QYb5yN57711ySHV+V9dZIiACIlDZBGSQSbh/MchgJGBRjGZMvromWjDn33F4nuCFhKAtrDnQTsFzxkVB21NOOcWGtM2YMcPMnTvXTJgwoejwHnazjj76aEMmBCZQ/6+9ew+Rqn7jOP6o/aFhRmZpWmF2M0NkS2v7I10tk66ulWWJGiLmhdAsyWtlF1FTCW+VJonXJJclqhWVRLxQKZtYKnhLSNesvFWQCGq/Pg+/GXfN3Jlp5sw5Z94HxHXdnfM9r+/Z2XOe832eR2kY5eXl/rc6I6h+TKrnXOrifCUC0RNQCqlWk504ccLfj7VaTe/JWtHFFg0B3u+iMU+MMnoC6s64Y8eOZLvrq6++2oqLiy/4QCd6R8eIEUAAgfwK0PY6v/6mnFx1WFJ6CEs/czcZ3bp18/SbRC0WFcytqqr615Sd3I2k9lfWhc6IESNM+dkar7pEaaxnz56t/ZvP+4o777zT06AS9XK++eYbUxBQqUpPPfVUSulx570k/0QglgIrV660jRs3etC2ffv2XudIXe7YoiPA+1105oqRRktA6UrqDprYevToUeOaKvF5/kYAAQQQSF+AgEz6Zln7DgVilE6ipaDppCtlbQAF9EIKeFV/mqNiyhUVFcnlt2GjKC0tNQWRGjRo4AGU5cuXJ4sSZzpWBXT0OloJoI5e6rik12dDoNAFVEB91qxZXmeqeiHfRAC30H2iePy830Vx1hhzGAW0sviLL75IXi+pzfUzzzzzj2YAYRw7Y0IAAQSiIEDKUh5nSaseVFxWF44KyFA4MreToeK46m6lWjIqaKvUHX1O9XjCduOlNAl1d9m2bZt3iFIqhVp1d+nSJePz5PDhw54DrvoYCvg0b97c05hkoXOwemqGLsCUuvFvRX//60w1atTIa9qEzf2/HhffHz0BnesLFy70nzX9HDz++OPe3e5CtZWid3SFO2Le7wp37jny7Ars3LnTmyEkUr5LSkqsTZs23hE0u3vi1RBAAIHCFCAgk8d5z7Sgr4bMDXP6E6dghor7Hj161NPEKisrPWVMKUJhrKNy6623elBm5MiRdvDgQS/Mq0Kj+nwmBX5VzFfHrmNV9xgForSp7bqCNDfddFPSQal0H3/8sXdjSl/64t+hsWv1j4oVh7GGz8VHz//GSUDBSKXxqS28in3ffvvtni6ogCFbtAV4v4v2/DH6cAjoPVIraxPpSnpwqAdZWiXDhgACCCCQHQECMtlxzOhV9NRBgRXdoOomO52gADfM6ZPrQuK5556zrVu3emBCT8PLyspM9SKUwhPGTYGTb7/91uvI6MZRXZfGjh1rCiKls7pEaXEqZKyLqptvvjmZviWD6dOn++sNGzYseQ6qeN/69es9hSPbLhq30kI6depEQCbbuLxeWgJapfjqq6/aoUOHrEmTJvbGG2/4z0f11WJpvSBfHAoB3u9CMQ0MIgYCv/32m6d3qyGANgWt7733Xor5xmBuOQQEEAiPAAGZPM5FomL9FVdcYS1atKiRMlLbsLhhrk3owv//2GOP2YwZM5LpOMqLfvnllz1AkE6A48Kvnv3PakyvvPKKKXinonoq8KvClQrUpFNw9KeffrLt27f7yiC1qkysjtEN6aZNmzwoU72eTK9evey+++5LdqXK5pEpAKmb31RTQvSELrFV/zjxOf5GIBMB1VKaNm2abdmyxQORQ4YMsfvvvz/l8zKTffI9wQhE+f1OQtXf56p/HIwee0HgnICuO7RCVw9v9Lu7X79+xgrCcz58hAACCGRDgIBMNhQzeA39ckukLGl1TLr1Y7hhzgD9729Rt6Fnn33Wdu3a5ek4Bw4c8M4qqqdSPSCR2avn5rsUsJswYYJprN9//71/rHNGK3suuSS1H+FffvkleZF/xx13+PmmFI0PP/zQ7r777n+0v9aFl7o8Bb3p5kPpU/r50B99/OuvvyZr2chAK3w0VxqjVjIosBPGYFrQduwvdQGtoFBKy6JFizzoqECtAjKJbmSpvxJfGUaBqLzfyY73vDCeQYxJAmo8sWLFimS6kh4cPvLII6G9VmLWEEAAgagKpHY3F9WjC/G4dTOsm0vdGKiuSTrpSjosbpgzn1y1e547d66n4+im/5NPPjGtGglrQEZHWlRU5KlKY8aMsX379tmkSZO87sX111/v50JtGjfeeKPdcsstXkT61KlT3t1r8+bN9t1339nEiRND88RLKVWrVq0yLY/WOLWCR//WTYuClnPmzPGaN1dddZUHYpo1a8by6domn///h4BWi7355pselL3rrrv8Z0CrttjiIRCV9ztp854Xj3Mujkexe/duX0Gr38Xa1FlJv3t5ABLH2eaYEEAgnwIEZPKkr9UxiV9yutlOd4VMnoYdi4vHa665xjupqJCn0ha+/PJLT+dp3Lhx2oGxIOfhySef9A5RkydPts8++8x0I6mn+qrHUtsFkmrkaJXNlClTvJbM2rVr/fxT/QytOAlLzQwFKhcsWOAFVhWk1J/WrVt70FJBGXV9WrdunT+509O7tm3b+kqhVNOfgpwv9hVOAa24ev31123//v1eyHrq1KnWqlWrlAKb4TwiRnW+QFTe7zRu3vPOnz3+HQYB/a796KOPkoX99TNVvRlAGMbIGBBAAIG4CNT5+ybnXIGGuBxVBI5DqSLqnqOVABs2bPC6IGG5Kb4Yn4pfPv/88zVumDVupc4kbpi16kc3y4kb5rfffjt0RXOVstS9e3fbs2ePp8Zo1czMmTO9uO3Fjj/f/6cVPQqsvP/+++6rlAt1K0o1oPfHH3/46hjNlwIxdDnK94yy/yAFlAL3zjvv+B8FYNVOXqvjCOgFOQvB7Yv3u+Cs2VO8BH744Qe/tlDgWtd2ffr08fdLpVCzIYAAAghkV4AVMtn1TPnVtGReHZZ0U6xWxlEIxujgVGtFqzOivqkGy9NPP51sd6t6EgMHDrSOHTuGepWMUtVGjx7tXaLWrFljS5YssXvuucd0c5nKphoZWpHFhkAhCqjYa0VFhWmV3Lhx4+yBBx4gGBPjE4H3uxhPLoeWMwE9+NFK1UQtJqVzDho0iBpbORPnhRFAoNAFCMgEcAYoLUZP6vRkIfEkVrU7tIKkW7duoa5dEgBP3nYxePBgW7lypbeV1pNz1ZVRCoxaSod506oWpS09+OCDfj4lOiaFecyMDYEwCGjZ/ahRo3zFXnFxcfL9OAxjYwwIIIBAGAQUuFZtPa3g1kOgvn37etpwqk0EwnAMjAEBBBCIkkDdKA02imM9efKklZWVeQFJtVdVEObYsWNemFVpJo8++igBmTxNrArC6qmPVpeoBotWyaiLkeYo7JuCMA8//DBtesM+UYwvVAIKiitVsVOnTgRjQjUzDAYBBMIgoPSkxYsXm9LTtVKmZcuWNmDAAGvYsGEYhscYEEAAgVgKEJDJ8bRu3brVa8W89957XkxVARoVJVVnhZKSEl+RkW6HpRwPuaBeXl0D1D5ac6BVMvPmzfNORAWFwMEigAACCCCAQMELHD582JYuXerXqHpoqMYBqXZzLHg8ABBAAIEMBQjIZAiX6repm5Kq1Tdq1MjatWtnR44c8bofSot56aWXQtNuONXjidvXqdX18OHDrWnTpr5K5tNPP43MKpm4zQXHgwACCCCAAAL5EVBdww8++MA70Om6VSncqrV36aWX5mdA7BUBBBAoEAECMjmeaBWJ1QoM1YpR7Y/58+eb8nNfe+01L8bK6pgcT0AKL68uRSruqflhlUwKYHwJAggggAACCMRKYNu2bd7qWnUPlRb94osvmgr6KqWbDQEEEEAgdwK0vc6dbfKVq6qqbNOmTVZZWen1Sh566CG77bbbvFV08ov4IK8CO3bssCeeeMLbYGuZrlbKdO7cOdQdl/IKxs4RQAABBBBAIBYCv//+u/Xv398+//xz7wBaWlrqKdxXXnllLI6Pg0AAAQTCLEBAJsyzw9gCFZg4caJNmzbNa8ho1YyW7pI7HegUsDMEEEAAAQQQCFBAxXsXLlxoI0aM8Ouf6667zptRFBUV8eAwwHlgVwggULgCpCwV7txz5OcJvPDCC959RStkVq9e7RckKr7MhgACCCCAAAIIxFHgxx9/tHfffde0Skb1YoYNG2Zt2rQhGBPHyeaYEEAglAIEZEI5LQwqHwKXXXaZTZgwwVq3bm316tXz1TLbt2+306dP52M47BMBBBBAAAEEEMiZgOrmzZgxw/bu3Wtqed2lSxfr06eP15DJ2U55YQQQQACBGgIEZGpw8I9CF1BXAS3bbdasman94/Tp0+3nn3/2C5VCt+H4EUAAAQQQQCA+Al999ZUtW7bM21y3bNnSG040btw4PgfIkSCAAAIRECAgE4FJYojBCvTu3dt69OhhDRs2tPLycquoqLCTJ08GOwj2hgACCCCAAAII5Ejg+PHjNnnyZDt27JhdfvnlNmrUKFKVcmTNyyKAAAIXEyAgczEd/q8gBZSuNHbsWOvQoYPVrVvXL1h2795tZ86cKUgPDhoBBBBAAAEE4iOg65nFixfb119/7QfVq1cv69mzp9eQic9RciQIIIBANAQIyERjnhhlwAJKWRo/frzdcMMNtn//fps5c6YdOXKE1KWA54HdIYAAAggggEB2Bfbs2WOzZ8/2VKXi4mJfHaNVMmwIIIAAAsELEJAJ3pw9RkSgpKTEBg4caE2aNLElS5bYunXr7NSpUxEZPcNEAAEEEEAAAQRqCvz55582depUU3elVq1a2aRJk+zaa6+1OnXq1PxC/oUAAgggEIgAAZlAmNlJVAWGDh1qpaWl1qJFC1u+fLk/TYrqsTBuBBBAAAEEEChsAa2OqaystObNm9tbb71lRUVFtLgu7FOCo0cAgTwL1Pm7zd1feR4Du0cg1AIqeLdmzRpr0KCBde3a1f8O9YAZHAIIIIAAAgggcAGBqqoq27Bhg6mbUseOHa1+/foX+Co+hQACCCAQlAABmaCk2Q8CCCCAAAIIIIAAAggggAACCCDwfwFSljgVEEAAAQQQQAABBBBAAAEEEEAAgYAFCMgEDM7uEEAAAQQQQAABBBBAAAEEEEAAAQIynAMIIIAAAggggAACCCCAAAIIIIBAwAIEZAIGZ3cIIIAAAggggAACCCCAAAIIIIAAARnOAQQQQAABBBBAAAEEEEAAAQQQQCBgAQIyAYOzOwQQQAABBBBAAAEEEEAAAQQQQICADOcAAggggAACCCCAAAIIIIAAAgggELAAAZmAwdkdAggggAACCCCAAAIIIIAAAgggQECGcwABBBBAAAEEEEAAAQQQQAABBBAIWICATMDg7A4BBBBAAAEEEEAAAQQQQAABBBAgIMM5gAACCCCAAAIIIIAAAggggAACCAQsQEAmYHB2hwACCCCAAAIIIIAAAggggAACCPwPPeaLo+I2D0AAAAAASUVORK5CYII="/>
          <p:cNvSpPr>
            <a:spLocks noChangeAspect="1" noChangeArrowheads="1"/>
          </p:cNvSpPr>
          <p:nvPr/>
        </p:nvSpPr>
        <p:spPr bwMode="auto">
          <a:xfrm>
            <a:off x="0" y="0"/>
            <a:ext cx="27146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36" b="81072"/>
          <a:stretch/>
        </p:blipFill>
        <p:spPr>
          <a:xfrm>
            <a:off x="2556894" y="3051284"/>
            <a:ext cx="2065953" cy="67133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8" t="79163" r="28272" b="654"/>
          <a:stretch/>
        </p:blipFill>
        <p:spPr>
          <a:xfrm>
            <a:off x="4504947" y="3051284"/>
            <a:ext cx="3196766" cy="69448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71"/>
          <a:stretch/>
        </p:blipFill>
        <p:spPr>
          <a:xfrm>
            <a:off x="2453846" y="5046619"/>
            <a:ext cx="6764413" cy="111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3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73" name="椭圆 72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平行四边形 86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206157" y="351898"/>
            <a:ext cx="7373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框架拓展：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Factorization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140660" y="1283471"/>
            <a:ext cx="74894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主要拓展点：</a:t>
            </a: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AutoShape 1" descr="data:image/png;base64,iVBORw0KGgoAAAANSUhEUgAAA+gAAACeCAYAAAChMCClAAAAAXNSR0IArs4c6QAAQABJREFUeAHtnQe8FcXZ/wcRARUVFZCIihrs2GsQe+/EXiKW5MVuosaeqIGIXaMxiSV2TWzYzYsFsFcUexdRkKKCCkYsuP/5zv+dy95zT9tzds/unvvbz+fe03anfGdndp55ynQI7GF0iIAIiIAIiIAIiIAIiIAIiIAIiIAIpEpgnlRzV+YiIAIiIAIiIAIiIAIiIAIiIAIiIAKOgAR03QgiIAIiIAIiIAIiIAIiIAIiIAIikAECEtAz0AgqggiIgAiIgAiIgAiIgAiIgAiIgAhIQNc9IAIiIAIiIAIiIAIiIAIiIAIiIAIZICABPQONoCKIgAiIgAiIgAiIgAiIgAiIgAiIgAR03QMiIAIiIAIiIAIiIAIiIAIiIAIikAECEtAz0AgqggiIgAiIgAiIgAiIgAiIgAiIgAhIQNc9IAIiIAIiIAIiIAIiIAIiIAIiIAIZICABPQONoCKIgAiIgAiIgAiIgAiIgAiIgAiIgAR03QMiIAIiIAIiIAIiIAIiIAIiIAIikAEC82agDCqCCIiACCRG4IcffjBjx451f4sttpjZYostzOKLL27mmef/r08GQWBee+018+abb5rJkyebzp07m1VXXdWsv/76pmvXromVSwmLgAi0JqC+2ppHoz+Jf6OJKz8REAERKE6gg52cBsV/0rciIAIikG8CDG/Dhw83X375pVl44YXN/fff74Tzs88+26yyyipmypQp5uKLLzbffPON6du3r+nWrZsT1hHo1157bXPWWWeZnj17mg4dOuQbhEovAhknoL6abgOJf7r8lbsIiIAIhAl0PNMe4S/0XgREQASahcDo0aPN3XffbQ455BCz8cYbm8cff9zw3Zw5c0zv3r2d8L7CCiuYXXbZxWywwQZm9dVXd38jRowwTz75pFl00UXd5/nmm69ZkKgeIpBJAuqr6TaL+KfLX7mLgAiIQJiATNzDNPReBESgqQjccMMNZp111jH9+/d32nEEboRzhPY33njD7LDDDmbPPfd0wro3ee/Vq5czcef3Rx55xBx44IFmgQUWaCouqowIZI2A+mq6LSL+6fJX7iIgAiIQJqAgcWEaei8CItA0BMaPH29efPFFs/XWW7f4kn/yySfmxx9/dL7mmLDvtdderYRzX/mffvrJvZ04caI733+vVxEQgfgJqK/GzzRKiuIfhZbOFQEREIHkCUhAT56xchABEUiBAML1hhtuaJZddlkz77zzmi+++MIwEUVAX2ONNczBBx9sllxyyZZgceEiTpgwwZ3XvXv3or+Hz9V7ERCB+gior9bHr96rxb9egrpeBERABOIlIAE9Xp5KTQREICMEiMR+yimnGIRsjnHjxpmvv/7aEAxpn332cUHhOnbs2Ka0kyZNMh9//LEzhccnXf7nbRDpCxGIlYD6aqw4Iycm/pGR6QIREAERSJSAfNATxavERUAE0iKAvzl//nj22WfNd999Zzp16mS23HJL06VLF/9Tq9enn37azJw50wnyBJYrdV6ri/RBBESgZgLqqzWji+VC8Y8FoxIRAREQgdgISIMeG0olJAIikGUCzz33nBPQV1xxRed3Xkx7Tvn/85//mG+//dadg5+6NOhZblWVrRkJqK+m26riny5/5S4CIiACEtB1D4iACDQ9AfZBf+utt8wPP/zg/NK7du1atM5Tp041aNDRtG+xxRZmscUWc3ugYxZPGj54XNGL9aUIiEDdBNRX60ZYVwLiXxc+XSwCIiACsRCQgB4LRiUiAiKQZQKvvPKK+eqrr5zZOoHjOnfuXLS4I0eONNOmTXPn7b777mb++ed352EeP2zYMJdG0Qv1pQiIQCwE1FdjwVhzIuJfMzpdKAIiIAKxEZCAHhtKJSQCIpBVAs8880yL/zn7opcyW7/zzjvNN998Y1ZaaSWz1lprtZx36623Ok263ys9q/VUuUQg7wTUV9NtQfFPl79yFwEREAEISEDXfSACItD0BNCAz5492/Tr18/06tXLFPM///77780bb7zhzOA33XRTs8giizihHNN4Jq277babWWCBBZqelSooAmkSUF9Nk74x4p8uf+UuAiIgAhCQgK77QAREoKkJzJgxo0Xwxry9lP85e6X37NnTCe/sj87nyZMnm3PPPddg7r7aaqu575oalionAikSUF9NEb7NWvzT5a/cRUAERMAT0DZrnoReRUAEmpIAvueYrSNwb7fddiUFdMzXjzvuOHPqqaea++67z2219uGHHxr2Qt93331Nt27dmpKPKiUCWSGgvppuS4h/uvyVuwiIgAh4Ah1sdOLAf9CrCIiACDQbAbZMu/32252Avs0227REZi9Wz1mzZplx48a5iO8I9EsssYQT0Hv37m3kf16MmL4TgfgIqK/Gx7KWlMS/Fmq6RgREQATiJyABPX6mSlEERCBjBBC88Tvv0qWL8ysvVzy2UuP8OXPmmAUXXNB06tSp3On6TQREIEYC6qsxwqwhKfGvAZouEQEREIGYCUhAjxmokhMBERABERABERABERABERABERCBWggoSFwt1HSNCIiACIiACIiACIiACIiACIiACMRMQAJ6zECVnAiIgAiIgAiIgAiIgAiIgAiIgAjUQkACei3UdI0IiIAIiIAIiIAIiIAIiIAIiIAIxExAAnrMQJWcCIiACIiACIiACIiACIiACIiACNRCQAJ6LdR0jQiIgAiIgAiIgAiIgAiIgAiIgAjETEACesxAlZwIiIAIiIAIiIAIiIAIiIAIiIAI1EJAAnot1HSNCIiACIiACIiACIiACIiACIiACMRMQAJ6zECVnAiIgAiIgAiIgAiIgAiIgAiIgAjUQkACei3UdI0IiIAIiIAIiIAIiIAIiIAIiIAIxExAAnrMQJWcCIiACIiACIiACIiACIiACIiACNRCQAJ6LdR0jQiIgAiIgAiIgAiIgAiIgAiIgAjETEACesxAlZwIiIAIiIAIiIAIiIAIiIAIiIAI1EJg3lou0jUiIAIiECeBN9980wwdOtR8/vnncSabubSOP/54s8UWW5j55psvc2VTgUSgGgLqq9VQSu4c8U+OrVIWAREQgawQkICelZZQOUSgHROYOHGiGTVqlJk2bVpTU+jevbtZf/31zaKLLtrU9VTlmpeA+mq6bSv+6fJX7iIgAiLQCAIS0BtBWXmIgAiUJbDKKquYPn36mC+++MLMmTOn6LmDBg0ya621lunUqVPR3+P6MggC88MPP5gff/zRvX7//ffmm2++MTNnzjRff/21mTFjhvnss8/M1KlT3WfOr/Z4+OGHzXvvvWfWWWcdM++8Gn6r5abzskNAfTXdthD/dPkrdxEQARFoBAHNEBtBWXmIgAiUJdC7d29zyimnmCOPPLKkFn38+PHmtNNOM8sss4zp0KFD2fTq/fGnn34y/CF881oosM+ePdvwh6A+YcIE8/7775vXXnvN/SHElxLav/zyS3PHHXeYlVde2Sy00EL1FlPXi0DDCaivNhx5qwzFvxUOfRABERCBpiTQwU4kq1f/NCUCVUoERCALBGbNmmWGDx9uLr30UsP7wqNz585myJAh5k9/+pNZeOGFC39O5XNYu47wPX36dDNu3Djz6KOPmieffNJ89dVXbYR1FhgeeeQRs/zyyye+0JAKFGXa9ATUV9NtYvFPl79yFwEREIGkCXQ80x5JZ6L0RUAERKASAQKnrbTSSubVV191WulCU3c+o6lGwF1xxRUTN3WvVF5+79ixo+natatbMOjVq5crG9rxX/ziF2abbbZxWvKPPvrIfPvtty3JYSr/85//3PTv3z8TdWgpmN6IQJUE1FerBJXQaeKfEFglKwIiIAIZISABPSMNoWKIgAgYJ9CiWX7sscecr3ehgQ+C7ttvv+0EYATieebJ1k6RmN536dLFLL744qZv375mjTXWMAMHDnT+5iwuoHGnTkSr/+Uvf2kWXHBBNbsI5JIALhrqq+k1nfinx145i4AIiEDSBCSgJ01Y6YuACEQigODdrVs388QTT7TSPPtEMCOfPHmy264MATdpf3Sfb9RXFg8wxUdQJ7gdWv833njDmb0joG+wwQZmueWWU7C4qGB1fmYIqK+m2xTiny5/5S4CIiACSRGQgJ4UWaUrAiJQEwHMxpdddlkXgA2BlgBt4QMNNFsNEQWdLcvwTc/ygaDO9mr9+vUzq6++urMA+PTTT502fbvttnMm8lkuv8omAqUIqK+WItOY78W/MZyViwiIgAg0mkBuBXQm6O+++64zJeUhleZBwJannnrKLLHEEvIpTbMhlHfTEMBMHH/0F154wSDMEkk9fCC00/85BzPbPGxZxkLC0ksvbVZddVVXL3ztt912W0NU5qyZ6odZ670IlCOgvlqOTvK/iX/yjMvlQEBQAoTi1pT2XLRcOfVb7QT++9//mnvuucdZ9mHdl1WrvdprqCuzSCCXAjqTdrZkWnLJJZ3ZaNqTc/xKzz//fDN27Fiz5pprOo2YOnAWb3eVKU8EFllkESfQjh492u03Xlh29iZnT/FNN93ULLbYYrkQcpnAMW5hITBq1ChXJQLKZd0KoJC9PotAmID6aphG49+Lf+OZkyNxRX73u985q6gttthC1lDpNEPiuTK3Z4tXtlXdcMMN9bxOnLgygEDuBHSCR9FR8L3ad9993apl2sIwk+5FF13UXH311eatt94y6623nllggQW0yqY+JgJ1EKBfI8yyAPfMM8+Y7777rk1qPDDxSd9ss81cn2tzQga/QFu+1FJLufrcddddZscdd3Qm8GmPYxlEpSLlhID6aroNJf7p8L/mmmvM7bff7uZ8W2+9tQsQmk5JlGuSBOhfl19+uXnllVfMnnvuqed1krCVdguBRAT0m266yU2aMd2MU7v92muvmd///vcGcxP2Qsa8NQsmRUy4f/azn7nBmQEbgYFVNkzPdIiACNROgPGDLcnYqgxt+Y8//tgqMfzRJ0yY4KK/EzGd7YfycPh63XvvvW5hYbXVVstN2fPAV2VsPAF/T6uvNp49OYp/Y7nPnj3bWXJ+/PHH5ky7W/EKK6yQifloYym0j9xQuI0bN85ZyRLsFTe1Tp06tY/Kq5apEYhdQEc4P/fcc83DDz/sIhSzZ3EcQvTUqVPNCSecYBDS//znP7uti7I0GaeOmK0inLOiOv/88xtNulO7r5VxExGgL/FQJM7DtGnT2vij42LC1mtESsfHO47xphH48GVjEZOHPwHk9MBvBHXlkSQB9dUk6VZOW/wrM4rrDKw5sZrk2XT00Ucb3AxkBRUX3WylgxKOBbAHHnjAbf+6yy67uDl+tkqp0jQbgVgF9H/961/mnHPOMfiGIlDjt8GqIuac9UyamYCffvrp5r777jPHHXec2WuvvTJpQo4f6corr+zq/eCDD7r3cS1QNNuNp/qIQBQC+JgThBF/dMaXwuPrr78248ePN5tvvnmuJkp9+vRx46NcYgpbVJ/zSkB9Nd2WE//G8L/gggvM888/b4YMGeLioCiOSGO4p5ULi+kEikNJuP322yu4a1oN0Y7yjU1Av/XWW83w4cOdmSYabvxxCIL0+OOPuxVGfElrFdLx0/zLX/5iNrN+pgTk6NmzZ2YDQi200EJu3+Obb77ZafXoyFneq7kd3euqao4JoJlAO85i3YsvvuheC6szZcoUJ7wPHDgwN8F60JrjCiPNS2Fr6nNeCaivptty4p88/8mTJ5uzzjrLYOY+bNgwFytFO3Ekzz3NHFiA+eSTT1w8HGJObbDBBgoWl2aDtIO8YxHQMek+++yzXeA2Bi0EafzD8dNA44WgzudahHRMxo8//njz4Ycfukjp/fv3j9WvPYk2JoAd+zdjAsXWG+x9nCVz/CTqrDRFIGkCCLOYE7755ptOWz5nzpxWWbIVG+MEmvZVVllFJuOt6OiDCDSOgPpq41gXy0n8i1GJ77s777zTjBgxwllsHXDAAbkJUBofgfaZEvN55B2s9fbee28X+6Z9klCtG0FgnnozYZBCOGdCzErixhtv7LRX+EIhqF9yySXuJiby+rPPPmvYvzjKcd111xn2Cx4wYIDz6ebBk/WDMh588MFOKCfyI0JDoTCR9TqofO2HAHu4YgGDfzdB17J8IHwzlrD3eTGLHOpy4YUXmpdeeqlNQLks10tlE4FqCKivVkNJ50BAY2Uy9wELwQhpuFrhbomFpI72QQBF4zrrrGMIDPjcc88V3VmmfZBQLRtBoC4NOluKnXzyyWajjTYyxx57rNMUhwVoJtBEN2dvcLYnIHAcpu/Vmnx/8MEH5tRTTzUTJ040f/zjH13HIFBDHg606CxIEPkRDux1rKjueWi59lfGkSNHusU1fKyIGZH1PoaLS/fu3Z2FCjs6FB4zZsxwYwb70uJyIvPxQkL6nFcC6qt5bbl0yq2xMn7uzGVxuezRo4c58cQTM7HVb/y1VIrFCDCXx63hkUcecUo35JmuXbsWO1XfiUDdBOrSoCN84xPOHxr0YhN7bmhMvNkW7Te/+U2kCTNmRGzZwqoVGvQ8BeGg0w4ePNhFerztttuKRp+uu/WUgAjEQIAFMEy28K8q3MYshuRjT4JxhiiqBx54YFHTQqwAiH3BJGrmzJmx568ERSAtAuqraZHPZ74aK+NvN2IisQi88847SziPH2/mU9xhhx1cHCwUjsQiwKJChwgkQaAuAX3hhRc2O+20kwuKhiBe6kCDhe8oNzbRiqs5vv32W8NAiIYMMyJWgvOmCdtqq61cYCtMh1lxY+VNhwhkjYB3v/CvWStfsfKgGcdqB+udsNWOP5e+dsMNN7idH9TvPBW95p2A76P+NQ/1UV9Nt5XEPz7+s2bNclttIZTttttu2morPrS5SQnrWKzzcHFASNf8IjdNl7uC1iWgU1s0xdUKzlHOffLJJ53vNpExWQTIoxkJD0b2ZkaA+Pe//110e6jc3TEqsAhkhABR3f/whz+4bcqKRdD97LPP3M4SBJXLk0CTEbwqhgjERkB9NTaUNSUk/jVha3PRmDFjnP8xEbx//vOfF7UabXORvmgqAsg7e+65p5NJfCyCpqqgKpMZAnUL6EnVhOBzrFYut9xybr/Bchr6pMoQR7rrr7++M81na6h33nknFybEcdRbaYhAIwhsuOGGbpeHbt26Fc2OOBkEr0RYz3oAvKIV0Jci0CQE1FfTbUjxr58/AhluU3vssYcieNePM7cpsECDVTB7orNjU9Tg17mtuAreUAKZFNC/++4789RTTznTkTXWWKNq33OuY5/kchNxNGmYpBTztaWTkUap6/21pX4v1nII6Gyxhqn+888/r6iPxSDpOxGokQB9a5999mlZ0S5MBlPEhx56yFx55ZVuwa/wd30WARFoDAH11cZwLpWL+JciU933xEN6+umnDXtgY+JcLugvc8xyc0lyZB7JnLPcnJXf+Ss25+S6ctdWV6vkz2pGFrjqYtnLce+99xpccnWIQNwEIodEJzL5fffdZ9577z2DDzo+oJh7lNJghQuMgMvWBERxX3nllYv6jnL+22+/7TReTK4R0HmwVHOwvdITTzzhhG+Co/CH5p3BjbwZ6Hgl3TPOOMNFVg/7rzKRv+KKK5wwzff8YTrL+QyECPV9+vQxF110kRukqykTAe4WW2wx8/nnn7u6H3TQQVX74VeTfuE5kyZNcit6bLFSjnHhdc3wufDeJLDg7rvvXtW9ycN3woQJziWBe7nQbYN7iGB/DzzwgFlyySXNcccdpwAxGblpmDD9/ve/d/f9Cy+80GbxDV+xf/zjH243iW233bbqBb+MVK9iMdrbfT9lyhT3DGIrPd4zWWLrm0GDBjl3h7C11ejRo82oUaPcM4XnAVqPHXfc0d0L4bG/ImSdEAuB9t5XY4FYRyLiXzs8nv1YYjHO4IdczK3Kp87Ww8x1mW/6uSivfi7K98wnmVsS8PTXv/510Xkh25/yh7DPeEUaXMt8lNdy1/qypP3arCyYW/7tb38z99xzj4uHU2zeGBf7ZnrmNVNd4mrfUulEEtBvuukmt/8jW4YxSCGon3/++QYz0tNPP90J7KUy4vu//vWv5pZbbnGD1HV2f3OE12KDHJNsH3iBLdqqFdAR7MdYHyGuRcAibS9oMTAyGPLKccQRR7jP7sP//ePGQcBnr1l/LdeHr0XoZXCs9mA/+P79+zt/+qQ16GPHjjVnnnmmi8jN6i6DPpGuKUOzH9ybd9xxh1swIngLq5rnnnuum5izVR/xAEod77//vtuJAAH9f/7nf9we9oXBDJnk+/Tgucwyy7QbtqW4Zen7fv36OX90dor49NNPW/q5LyPRVocOHWo4DyGt2Ljjz83Ta3u779FgnXfeeW6CTHwPNFlsxwmH//znP+45xKIxx8UXX2xefvlltxDLQi9WTET3/+1vf+vcIghaWk4Llqf7IE9lba99NSttJP7RWwLlDrsKMbdEIVU4PyhM8fXXX3fbgCJYV5qLMg8uZtFJmuy3/dhjjzmzep5Z/IXno+WuLSxTWp+blcWyyy7r5pss3GDxy6JNEs+TZnrmNVNdGtKfbGev6rATm8BOaAKrRQzsVi+B1UoF//znP4NFFlkksBri4NFHHw2s4FoyLc5fe+21A6vdCOyAFVhBOrCDXtHzDzvssMAKQYHVtAdWUx9YwbroeYVfUsbrr78+uOaaa4JLL700WGqppQI7oCGRt/xZATuw2y8FVmMa2EGxVRI2mFRg91sPrPDVcp0VrgM7oQusdj6wq2WB9UEK7ESv1XWVPpx11lmBXV0L7ApoYBcf2uRb6fpqfx8yZEhgHxwtdV1++eUDu3VW1fyqzSdr59HuVivm2sbfm1dffbW7NxdffPHACtdl700ruAVWgHfcaGu7QNOmin/+859dG/p7yT6kgy+++KLNeXn8gv5grWEC6mj96/JYBVdm+uXw4cNb2tK3lX+12ofgV7/6VWCtWXJbx3DB29t9byPmBlZjFFx++eXBq6++6vqfNS0Mpk6d6sbt7t27B5tssklgF9rcGL/lllsG999/f2AXXgPO49llBfWA+8DuXxtYbVgYZy7eq6/mopkyX8j2NlbW2yBWAAvstsKBXRQMrNBccU7FfNgqodxc1PqrB1Zwa5mX+eeRtfoKrrrqquCZZ54JrCBftIh2gdGNd1ZbG9hAyS6NzTffPLDbFrv5KOUqdW3RBFP4splZ2ODPgbVKCazCMpH5YDM985qpLo3qRlVp0DGbtpN3Zxq4zTbbtGjKvXbaCioGrTf+1qXMBgmkQDqY5aDN7N27tzM/t4NVmwONJiuWrFBhDu/zaXNiwRfkj6mjhedWJDE5OfHEE51Zkj8V7RqroHYy1yZ/onLaRQRjhTuXBpoYtG6sUqI1xbwI88moq2SsrHEddUJLi0Y9bIbpy1bv64cffthKu09e3hKhWNpo3P0+jjBrxMEKMG2/+uqrV20ZUa5c4XvTTrpb7k3y4cC1oNy9Sb3ZKgPtGgfa1WL3sH0ommuvvdZF4scSg/2IS616u4T0r+EE2OnhkEMOcVpTLCgK733aC3M0+jia9kpakIZXIEKG7e2+x1wUC5Zf/vKXToOF25B/LjAe4w+IGwPm/lgR8UqEf/otY/fXX39t/v73vzuLGu6DcePGtRorI6DXqTEQaE99NQZcsSch/tGQsuXvV199ZawSxM0d/dhTKhXc65jrMr9gTsGuRFhohg+064xbuB0Um3Nw7iqrrOLmwVgJ+bkT7pl837lzZ/dX6tpwXmm+b2YWzDlxebSL5c7aAbffuOb2zfTMa6a6NLIvVSWgE7kSM3N89xB6/UFUcoRODiKulxPyaCA/YUY4s5r3lgmWT4/XsPDDJMwLWuFzSr1nwAofTOYQQM855xw3QeM3Bln8Rqx22Q2O4WtYGMAMH6GOARDhfODAgXULktTV18NqtJ1gF843XOZ63uNfC2ffJkxOWQwp9jDBdOqkk05yiybl2q2e8hS7lrIgGOFXxQKM51Ls3Gq+K3Vv4u7gOXBvcl8VO2gPa03hHqYMrOuuu25RH2XMaU855RTn6zx9+nS3cFRv2YuVR9/VR6Bnz54Glwban0VBJknhA0HtkksucYtkVttacmIUviaL79vTfc9zg7gf9E3cV8LCuW8bXE5YQMX9CFPUjTfe2Gy66aYt23PSz7knmBRzrLrqqrlte1/nvL+2l76a1XYS/+pahuf9yJEj3fjCHJjFjUpHeH6H0oi5GEK+nwNz/d13320OP/xwQzsUm6NxDvNu5i+4XnItbou4fSII5uVoZhYsrqC0ZHH4f//3f93WeygV6z2a6ZnXTHWpt12jXl9RQGdCyx7e+DITeMwLJQg/rBr5CQ/CFhOkUoc142k5F810KS00gyHbWCA0shjg8yuVbrnvEU4PPfRQJ4Si/fRaUjTLaFkYGNl6hBVIJnCnnXaa8yVBw4vFACt/1fq/lytHoYBeKDSUuzbKb/vvv797eODrTlvhK4WlQLGDSS7+m144LXZOEt/xIGLFsdQCTZQ8S92bDAjhexPLiFKrzGjX/eJSuS39uF8JCmJNZs2DDz7o+Fa7UkpfoW+UeghHqbPOrUxgtdVWc3356KOPNtOmTWtzAf2fxTfGBAS7esaYNok34Iu83PdxoUDgZjGYhZdSk9nwIhx89t57b6eZ8n2O4J7ETbGuVS7wKBYUeZrkxsUya+k0e1/NGu/C8oh/IZG2n7Gww2KJBT+eF9U+931KCKhYdj3yyCOtBHSs8BDaeU6VE+qw+kKDznx2v/32K3uuzzOrr83Ignn2jTfe6GIgHXzwwbG0TzM985qpLo3uV6Ul6v8rCYIOAvNmm23WSqhGsEG4w1yQVST2BQyvlIUrwhYEYZNCBPRS56K99gIsA1K9k2cmdCeccIILHIVg5RcUrL+5m/Cx8tWjRw8XXIiBmEUBhHPrv9iqvuH6RH0fFtARGHz9oqZT6XyEcgbw7bff3pWdupd6mKDFZjWWtmmkBp06YHLKwoGfPFeqV6nfS92bWBGMHz/e3ZvWB92st956JRdawgtHuEhQtlIHE3pMmggYV8oUnmvpE6y4s+rNwg9aPTT4Sy+9tFsU2WqrrapahS9VDn1fngD3PAHAGHMuu+yyotur0e7s+kBfz5ugltX7PtwqNj6J6ycsatUTjI2xkoCiLCaWmxyzqwj9joOxhYXX8DOGNibS/0F2Fw1+t/FJSo4J4XrwPq66FKarz8Y9n5q5r2a9jZt9rKyXP3MjrJXYCQRBrJwgXS4v5ryMScwLfJBh5gQ2ZpLZd999nVVhsfkQSiXOYQ5+wAEHOA1tqTldufyzNIalzcJzgi3WtMwTsGQo56Lrryn2SgBSrIKZdxKUlGdVPYq9ZnrmZaEuvs3iam+fXiNeKwroaLRtkAun9QwLy6zqoangQJhF6xz+PVx4TE3xU2dAQuhm1bbUDcxA6M2R4xDQKUffvn2NDdTmtGlol9FokgcdiujzCKsI75Sf8/ALitM/lQmhZxPW9IQZxfWexQD+qjkQ4PN8cG8iAKCR93ypD/cmnDkwLSu1JQoPX3xV/aJNuYUjl5j9h2sE2vhS2/8hkNtAZYYtoBDmbVAyJ/Sj1Scv3C3wR0NYKGaq6/PRa30EmEixUwMPXxukpmVS5FNlkvSvf/3LbavHolY1Zov+2rRfs3jfh5kQtZeFEbTejKNMWEpZTIWvK/aefsOiGdZB5SbHNmhcSxtjAlpsAZDnAH9RjjjrEiXf9nRuM/fVPLSj+JduJdxiiNWDBU4184NSKTEOsjhItG/Gb3+gGScKOJrXYsoBzKZRJjFfHjx4cCsXU59GpdesjWFpsgizQiF35ZVXunhCPDP4K2VpGb6u8D3Ptl133dXFOmLuyUJMKfmm8Npin5vpmZd2XcJ842rvcJpJv68ooCNkIICHJ0cI5qwEAp8DAb6cQItg4s9FsCln3hzW6CKgF1tVrAUKPofsx0iQj3fffdcJ6Ajq7H1OHqz0IJxTlzjzpaxhDTocGq2xroVXHq4pdm+yRR6mZNxHHJi1Fnvw8Rt++PzR9qxKs4Ia1rpxTuGBMI8wV0yDzoOXBR/6xsknn+wGbR7sDPrkwT2IlcMFF1zg4hzYSKzGRoaN5R7nvrI7FzirFvKKcvAAhxc+ccRhiPKQou+wQIKZXrULQ1HKVs+5sCdQGJMg6uUX/nyatBdbdrH6TYyBci46/posvGbtvi9kAke02fCvRzgnXfojVg5sDVWufZhE+4U2Jki1LggkWReftvqqJzH3tVn76twaZvud+BdvH7Zu5DmBcI01Xj3zUSzneNYgpDP35GCctLsOuXkK84pw+pyDGxZxk3beeWcXFynKs9nXKM7x2KdZ72taLMLlRoiG8QorrOAWX+oRqtmPnjgpuEBisYvFVrgtw/lWet9Mz7y06xJmHWd7h9NN8n1FAR3NeOGBiaWPyI7fLsF7yt3cYTPiSquQ3kyRPEmz1pu8sMxoWMl72LBh5thjj23ZK9n7peNvjnCOuX5cefoyMFn0aYbr53/Xa20Eit2b7BnqI9NjEltO6MZNA4sNFky4jxGWK5mPYTpvt+orOgDbLVOcJQZ5EqAQM1rf7qSLIItvLCby9913n8uTezG8+FUbCWNmzJjhAu8VE0QrpclDir9XXnnFvPXWW5VOb/U79aMd0ELX81BqlWiMHxib2MmBv7DmwmcBLzQUWPWUEwD9+Vl4zdp9X8iEfodJJQcLWZUWvQqvD3+mTWibcgdjOBp07mGOSs+YcmkV/hZnXXza6queROvXZuyrrWuY7U/i37Z9WNxlzlZsQb7t2eW/QfGDRR1WXSgS/MECOVZemNCHFxaZy2CJx4GGvVZXrCTGMF/2Wl/TYhEuL8+Jm266yTEnKHQtix8+PeaOKChoSxSYKAMqzSX9tYWvzfTMS7suYbZxtnc43STfVxTQi2WOObgXbIlgWE6oRTPHgOT9bipNnsKCflibXqwcUb+jA2633XYuGjcB4ViZ9AfmmPgMM/mN29w1XI84Fx182fU6lwD3JkI3B1Hty5mRhxeOEKpLadrnpm6cGVMxDR0BX2655RYnKGN2T1wDL5yHr+chS7mw3GA7P85lBTdsoh8+v9r3mPQSnZwYDoWa4kppwIxAkJhpEaU2PEmodC11JG8sA4rVt9L1Sf9On4cxE53rrC+zH7d8vr/4xS/cIk543PG/5ek1rfu+GCPGT2KSNOpggYXFF+57JkksoNUz2QqXO4m6qK+GCc9931766twaZ+ud+LdtD+YFuEJhBYqveDVzhLapzP2GZyxxj3geeUs35sYsaDI39c9elAZo1hnXiP/E1qC1jmlJjGFza1T7uzRYhEvLswLFXBwHzyDceFnIYc5Z73yuUpny9swrV58k6xLON872Dqeb5PvIAjrBKvyWDxSMQaXcoBX2P0c4wcy33GSYwcTf3OQVVdioBAtTfPIoFCYQbDClREBnQCxXxkp5FP4erkexvAvP1+faCLByifmYN3UlWB68ix2F/ucI3ZU0fQh3PFgJ1uIfpD5t/MoR0nnoss99ufvHb/GEeT19iRXuUuX06Vd6pTxsLcVqf1QXCsrBwx/BhoBN5dxVCstBP2KVtLA/FZ6X5mcG5uOPP96tbrMo4zWtPExxayHKf62r3WnWy+ed5n3vy5DmK20adqHKoiVHmI/6aphG6/fN3ldb1zZ7n8S/dZswvyWmDAvq7GPO2OLnp63PrO4Twts+++zj4nMwbvuD2EjMXZizMA/h89NPP+2eVUSAL6cE82nk7bWZWOAeiGUUc8Ni8U/ibpu8PfPK1b+Z6lKunrX8FllARxtOJHIEZ4RZhJFyK3tR/M+pAOa+frKPYBtV2KgEAbOhv//97y6IGMHDwlHjMXfFh/iKK65wvkJxTdq9yUth/SqVNenfWZ1l1c+v5CadH+nzcGNgZhCr50FXrKwIz/7eRKNbTlBmqy0CulF32rncLgQ+L4IK8vBE4114z/MbCwMItwTfK1c3zOkRaulDmLah4a1XQKeM9JvCcvmyl3v19zmvXF9ucaFcOln+jW0gWXjjHkFAp+/j7oJFTy3MslTXNO/7LHBgYusF9EoWWlkoL2VQXy3dEs3cV0vXOju/iP/ctuBZTgwmIqkT24bF9HIKqblXln6HmxvacdzJvAIKK0v8zQcOHOjmGFh7ffbZZ866izGtGZ/JEGoGFgQkxmWRA1/0OOZyLrEy//L4zCtVnWaqS6k61vp9ZAEdQcRPhvDbqBRQjdURr9GsZvKEYIXwwhHWPNdawfB1LC6cccYZztd2nXXWcdusYRbMDYKZEYsBbJOA+fvll1/uBuNyglY47XLvEdD9QgP18wJRuWuS/u3TTz81Rx11lPPF9w+JpPMkfSamrEKzCMLDLg6+vtz4lPt7DX86tAF+scef41/xFUIjTrtQjmr8zzEjRktdbIUUIYm82UqNh2mpfMmf63nIcw4BC71G15dNr/EToF8TEZexi0WUM8880+CeU2gJEX/OyaeY5n3va8diH7EViE1CrAUC2VV6Nvhr63nlGcG47vtQMfeTcPre95OylRp70qpLuJzt+X0z99U8tKv4z20lntHEJmKrNf7QftcroDPXYFGeoGJ+txlyHD16tJt/4h7n90xHe17KXW5uKdu+y8sY1ggWng6LIFgsMudijoYMQNC+ehfoUfqh8MFdjsUtL7/4fON+baZnXhJ18byTam+ffiNe54maCSbrfjJUTJMYTg9Ahf7nlSbETJ4x52HyFKeA/uGHHzrtOBp9tsoaOnSo8wUmsjumvV5oxkSYgRLTV7TLXrAO1yvq+3A9CByWdAeupnzs946gyEDVyD8GQ6KhegG1mrJWew4r0v7eLLUNmk8rLBgThKrSfcnEHm03JmiFD2isMHw0eO7fUhN/nzf3Gpp4Hv6skjdygcSXoT29fvTRRy6aO0Hw6M9scUcQP/pAuYWUvDBK6773fLA8ItghYz0LIJiEHnnkkWbq1KmxjJ8+n2KvtCmTUfoQQnelYD8XXnihueOOO1p2eShMM826FJalPX5u9r6a9TYV/7YthB867lCMNfjL1hvol2cOweKw4go/f5gn3njjjc7CE3N6XOHYJrbS3KSwxHkaw5Jm4dnAhGcSW9rRfmPGjHGfURT5mEX+3KivLNzQdizkMKdI+mimZ17cdfHsk2xvn0cjXiNr0ImQ7QcoBN1ywmbY/xxtpve9LVcxhBu2/GD/SW+CXO78an5joohWnE7JaiRCOZpQhCQ0rfieo01GyGKixyTzrrvuclpVtsti4lfPgRDmzcjRsJZjVk8+/lqEkPDA778Pv+JKcOqpp9Y9OIXTrPY9JkCYuVcqY7Xp+fPC5vqVOIeDqVU6l/QZ2LmHEeYLV1wxq+eegXu1bevPC5fZ10Ov8RFAePvjH/9oWOXGwuGwww4zB8WwZU58Jaw/pfA9VOlejvO+p+Q8D9jKDhcRgh8yrrCbAfvBYqFAZOJ6TP4YN3kW0F9wDSnse8R+8FYzPF/K+Z/z0GYyxeKs739h+knXJZyX3rcl0B76attaZ+cb8S/eFiy6s80ZO0Xce++9bkvOeueEaFoxh2Yf7rCAiKk0c2Cs+w488MDIwVeTGMOqmU8WJ1fdt0mx8LnTbrizYV3Ftp+4LbA4wpz//PPPd24FzOu8ks5fV80rmnMscJErNtlkEydTVHNduXOa6ZnXyLp4pkm2t8+jUa+RBXQmW16wqmTOwaQYLToHGs1yk6dwhVdaaSU3oUawRvihM1XSSoavD7/HvJwJOvtZIpAzOWMPRj9pZKKGjxHnnHTSSU6jyfVcR2RNFguY0BdqTcN5VHrvNVxoqr3/caVravmdqPT41xNcBFN6VgyZtBabjNKGLLA00xF2Hwjfp8XqiGmZ11yXM3flWh6WN9xwgzNLKxasJWwhAWvfP4rl679D0OA8BHvKkvRD0Ofbnl4R3Fh8Y29S2pCosezXTp+udTzJIr+07ntY4EuJ1mDQoEFuW0HuZRZweUUg9ou5tXDDGuZPf/qTs1whHSwfmCh7jRLfjRw5suUZU2krJKIx486y3nrrOauhwjIlWZfCvPS5NYH20ldb1zo7n8S/fFswvv31r391C49YC9VrfYUwyNZpLBh6VztKQKAxDuZmO+20U8s81X1Zxb84xzDKQp1ffPFF57Z0zDHHmH79+tUkyJYrelIsyJN5PHN+3K7QcPtnP/VgroZSDqsInh21COgoblDA7bXXXhVjD5Vj4H9rpmdeo+vSiPb27dSo18gm7tzYXotRThDBFxFTQgYfjmr8z32l8Q1BmKWBEW79Fm3+92pfWRxg5WzEiBEuLYRwJumF+04z4cPk1Q+8Pn0WB1hhI4Kn19L436K8ejN/XAK8+X6U66s9lwUFtvBgMYLJaOFWctWmk9fzWIzgvuGg7bzVQmF9GFBZ9fRtyoPIC+uF5/L51ltvdWmhEfQLO+HzuE8RsDnK9YnwNV5A5DoWVsrlH75O76sjANe//OUvrh/gnoCZIhYj9MFaHsTV5ZrOWWnd94zxd955p1u4ImAo9zQ+fgjnHEwy/bOiFjL4Yd58882GuCf42TMOs6DlD77HVcUvApRbaGMbTbRTQ4YMccFNC/spE7Uk6+LLrNe2BNpTX21b+/S/Ef/KbYAyCh9jTM/DVjuVryx9BoqoUnFQ2NINodLPE0qnMveXuMdjrKAQ+Im9w37hLJBiZZHEETcLX0YUK1iYsRgS5onm2z83mP8XPg/89eVemffxzGAeifCPpUW9RyOfeXHfL4V1b2RdfN5JtrfPo5GvkQV0tA9oojkwPeQmLTxYtcKH+7XXXmvpBAjoXvNReH7hZybTPg+CeRXLo/AaPlMeJnIMoOwxjYkQ0TAZVDBBwayaTskDqfBAQ04ETcxgvJDHOR9Z/1UCyz388MOuPpjt48/uO3dhOoWfEb78+bArJuAVXlPrZ8pI8DfKxiSZoE0MTsXqW2seWb6O9vOB4R5//PFWk3lfblj87W9/c/cDmkcegKwQhyf+/lxe+Y2HE6bRxA8o9sDkOz/Al1oUCKfJ+/B5vG8vbVTIIanPtBnmg1jhYLWCJnbNNdcsak2SVBkalW5a9z1CLZZR4UA7t912mzPZRGDH7D08lkblwfOD8csvXmGG6NNj4ZcAn1g/oRVn0aXU8whXKRYrN910UzfG+zTC5fnggw8SrUs4L71vTaA99dXWNc/GJ/Gv3A5oW1HiMC9FKPOKp8pXlj6Dxctf//rXbVwoGTsR+KJabcY9HqPo8S6tWAkicLH9W60Ks9IkjFvIjZOFzwt54PDDD2+jIaceCNbIJJViafm0Cl9Jm2cOz79SlqqF11T63MhnXtz3S2HdGlkXn3eS7e3zaOirFQwiHdaHMbCRLAN7YwdrrbVWYBshsAJhSxpWoA6sSXhgteCBHYCQhAMrNAXvvfdeYCdaLeeVe2M7TmB9wwM76Qqsn05AntUcdgAN1l577cB2mKBv376BHUxd/pTBDnaBDQYX2FXBwApjbZKze1gHds/LwJrTB1bgarmOa/nMtdSJclnBP7ATxzZpFPvCBqULrM+LS88GpAjswF7stFi+g7tdAGgpu10xDGwnjCXtPCRiLSYCO2l39xv3HO/tQkVL0bmvaAPrKxTYxYzACnCBDZTn7g0bUTWwD6GWc7lXbVC4YMcddwysFYVr71L3r4166+4b7hUrBAZ2lb0lnVJvOM/fZ1xvhfRSpyb+vdU0B9b9JLDm4K0YJJ5xQhnQtlZwdOOHDUgY3HLLLYH180sot/STTeu+twufbly3C6gOgjVpD+ye8oFdrAps9OHAWqbUBcdOhANrceT+rPYmsFoP10+sRURgrSECGyk+sAtogXXrCeziqzvPTrxankf0V7tYG+y3336B3T7TlTX8rAoXjmcMz6ik6hLOq5736qv10NO1hQTa21hZWP8on5nz2a1b3VjDM7vUWBIlTcZuG6ej1VzVumEFjHFRj7jH4xNPPDGwWuGW+STzG6t4S2yOECcLz876IwdWYdhK9uC5wBzQLro4GcYuQvjTI70ed9xxjo8Nihobk0Y+8+K+XwrhNbIuPu8k29vn0cjXyD7oaKHRRrC6h8kgZuGY/uCTw2oSGqvN7H7DaHG97zWaq2r9z+0g4LQkBHPgehz+q12x43xWhdCQsDqJObmF6TTwpIEmG2267aBk0+pgNQ1tPSuF1IXrWTVFO4qGE7NoNPmkg7aG+lVzePN2NLtw8pYB1Vwb9Rx8ziknFgRoh+0A4qwGoqaT1/NZDT3ggANcm2Hqcumllzr/Ve4/zF9Z0cOc/YgjjnAuFwQI5F7Az+qyyy5zUajR0nFgOotpNNuh2IWbFs18MTbESPBm09XeF/48+pHX+hdLW99FI8B4gfUOfmWMA7i1EHk/ScuVaCWM/+y07nt2geDPHzwPGH8YMwkOF1UD5NPxr0QwZpshIhvjz07gTiyDxo4d6/qMFbqNnTA7CwnGb/owZpg8fxjDrcDtngcE72G/XQLo+X7q8/CvPNf480fcdfHp6nUugfbYV+fWPv134h+tDZhPEgiTOD9s2WkXI9u4S0ZL0TgNLvM2NLrMXfGFHjx4cE3pxj0e77///m7OxM5HmKBjwo3roJ+7RK1rpfN5jsXFwufF86HwwLQby1jm9ZW25Sy81n/GsguXK+bzzA/jml808pkX9/3i2fjXRtbF55lUe/v0G/0aWUCngGxlw+QIf26EYu9zyMQIM2B+t1qLFtP0Ur675SqLic/111/v9tVFyGXyVMw0MZwGPthM1Jgg8ufNjhHC/B8DTTEhGbMi/LYZfAqvJw+uR9inU+PDjlBVzYGwjPm01cQ630fSTurA3PS8884zRGpmsMN0J66BI6kyx50u9wlCOlH6uW8w+bcrs87PG4GcPzoxwgP3B/uaWqsLtxCEXxICPNvAMbjgd4bpUqWAMJzPfp4sTiHUc6+UO1jkoc9wHg9k2sjfq+Wu02/lCWDKTERxzJzop1YD4ATFKIuD5XPI7q9p3PdhGoy7mH4SkdhaVhXd7SB8fjXvmUCwAMxiLQsuuAsx9uKfyTPGmybyXGDbIvrxSy+95M6jz9N3Cd7DKy5O1Y69SdSlmvq2p3Pac1/NQjuLf22twMIjC4YEd8OvuTCeUS2p4gp07bXXurku7li1RhQP5x3HGMb2w8RgQhjlGYovOnPLJI8kWBSWF7dFnlPM56O43obT8e6kzBOReUot/IavqeZ9Mz3z0qpLIec42rswzUZ9rklAZ6KD8ELQBbTC+ONwg6KlZJUNQQefPoRdhJcddtghsqCIEMVEDz9qJn50pEoCOufUeiAkIdTFeaD1YfURgYyJYhyDebnyofVn4treD78yyASegZjJOoMxgja/hSfqPHiIDcDDiNgJPNhYwPH3cjWCM9xZHCE+ARpEFmTIr9S1POS4JzgQKootGLX3Noxaf4Q3YkUwXtCGaF4PPfRQF1m1VDtEzSPr5zf6vg/zIOiij9rO4iplgTtWR7QHz4Va2oGou1gDETiUfswzgMVRFiDD6aHdGjBggJvcsvhF/yNPzo06eUqqLmFe7fm9+mq6rS/+tfPH35g/5nXWzN0tHlaal1bKjbEMKx/mBMwFwvOTSteW+j2OMYx5DYub/mCLOcZjLEuTOpJgUVjWZ555xs3RyIv5V9T249nCAg1zSxZs4p7XN9MzL426xN3ehek18nPVPQ2hgxsbzRRB3BB2uLERwAsPgkugSeRGZquIcqaFhdf6z3QegnIwELJNEuba5aL0+uuy9EoUe0yCEBRLbe2TpfI2W1mYoPNXzcEgW89AiwBBezP5QUgvd8/7QH6Ui+uiPiCqqU+Uc/wDl9ew0BMljTTPZWJz9tlnuz1qeWhi0v673/3OtUEck50061ZL3o287335mLCwwFW4IIu2CQEdDXet/Yv7kr1rKx20tV+kqHRuud+TrEu5fKv5TX21Gko6pxQBjZWlyFT3PfNSLEcxSb/77rvbBBWuLpW2Z7GIGKe1YxJjGGbhzOf9GNS2FvF8EzeLcKmQSZApeCax0MLzKuocAWsu3KzKbdkZzrOW9830zGt0XcK842jvcHqNfl+VvTXCOeaiTHp/+9vfuu2LvFl7YYH5HlNxJsqsBuLHUuvEjIEQE2D8xvH5QYOSlwNBDc0/1gVEAMdPOY/CT154p11OG7DKxTygjV955ZUWDXmxcmGGy0QJs1u0fmlr0LFWYaUc0zpWzfN0MAATQ4DtuHBPwOoGM3dcWaJqTvNU7yyVlcXYxx57zGkl0ATh7sGkh3scAZ3F3Ly0Rdbror6apTs/X2XRWBlPe+28887O5RLFEdZwcM3SkcQYxnyeeQuKh7zNEcJtY4NBGxYa6vE/x5IAmYTFCgT8vM/rk7hfwszTfB9He6dZ/qoE9NGjR7sAPQQVwYzXm20XKzgTMlaY6AAE42LCXOuKGwKMjWjpBHyEfgK45eVgQWH8+PFuhZUBnZVXHc1LwO4a4ALK4dvO6nWpBSxMfgl2xcINvvLlNO2NokUfvfzyy91iQd4evuxR/49//MPtTwvLoUOHOrO1WsecRjFvpnwY53zwTQR0P9YxgaUdcD1KexGqWt5Zr4v6arUtqfMKCWisLCRS22dcOxnnEGzGjBnjFiZrSymZq5IYwzCZx1yZWE1RNc7J1LK2VAv9kaM+l5i3sT888YMGDRpUdyDU2moR71VJ3C/xlrD21Opt79pzjufKqgR0gm2hEfYrhaUmXETJZu9hzsXnGs1xPRGqWZlilWqrrbZyEXkZJDBNyfrhNUe8EuSIAT3Pg1rWeWehfAgiRCBlX2bMn+x2bm2EdBat2LuZIGacx76faBfTPrBwibrTQtplJn8mRwRF5AFDLAH2Omev66gP3SzUJc9lwP8b5ozXyy+/vNOwoG0h8NGQIUNyNf5lvS7qq3nuKemVXWNlfOyxBiLOBguRLMajXc7SEfcYxjz2qquucgqIeubzWWCEchGLYNquFv/zJ554ws03cPMlin8zKALivl+y0M6+DPW2t08nrdeOZ9qjUuZsP8aNyQ190EEHGbsPuDPPDZt2oF0/+eSTnfCBAI8mCzPTem9gOhJREtn2Bs0821xkPSrz1Vdf7UxuCY6HEJb18lZqf/1eHQHaGVNxHtgPPPBAyxaBrLQjtNs9jJ3fGlGpTzrpJHduvf2jupI131lY8sAQrkyY2FqNrbRY8AiPS1mvOVu1sPDIwz7tWAS1ssLnncUnXDvQpLNqjZYByyF2r0CozEubNFNdam3PuK9TX42baLT0xD8ar2rOJnAlc1KUUszz+JwVJUzcY9htt93m5vVYxObZpBsFI3IJJu64CtWiIDn33HPd8+2YY45x1rF5szgsdm/Hfb8UyyON7+Jo7zTKHc6zqiBxAwcOdMF3iHJOdGQE5vBgxASTCTJaE4R3bnw6QFzCBwsDJ5xwghk2bJjTyhx//PGZ0DyGQfr3sMBcmAAS+OzneUDzddJrdQQQQvDjPuWUU9xD++233zb8IUQyCNJvCGZG3+hrTeLj6h/Vla55ziLIHts8sjrKThHsfc3WW3lb3UeYZRsb9lH11kl5bCUmKWw5RNAd9vIl2NEuu+zidjbIW5s0U12ycC+pr6bbCuKfDH8CFiOYX3jhhW4xnoX5LFjDUds4x7DnnnvOXHPNNebwww9viS2SDNHkU8UfmR2mavU/5/rHH3/czTOwgPSuXMmXPNkc4rxfki1ptNTrbe9ouSV0tp0YVjysSUhgtcKBNTUPbJC4wJr1BI8++mjw73//2322kagD65MT2H3Lgw8//DCwk+aKaUY9we7FGFiBN+jXr18wYsSIgDJl7Zg0aVJgJ9uB3YIusKurmSxj1pg1a3msK0YwZcqUwG43GFgNRmC3oArsZCngex21E7CRwoPf/OY3gZ0MEZknsNHBHVv70K090c5C76YAABU5SURBVJSuvOiiiwIbUC2wu2MENjZBSqWIL1vqYBcdAmsxksgzIL6SVk6pmepSubbJnKG+mgzXalMV/2pJ1XaetRoNrE92YLdoDawwUFsiCV5V7xhmgzIH++23X2Dd8ty4bv2uEyxt8knbXXYCa87t5g02HkPk+bl1WwzsgnNglZCOR/IlbmwO9d4vjS1t5dzqbe/KOSR/RlUadPwL8bnBDBOtFVtMsKUOGkCCYmH6wj7QmLTzOQlzRvwk0EizIjx8+HC37Q5+IKz+ZOHATwftKOZkRJGWL2wWWiW9MmCuTOR+HfERsA8Qc84557ggewThIzYF1jRYI4QteuLLMbmU3nrrLXPdddc5awq7oNcU1hQ8D9jmrBmOZqpLGu2hvpoG9bl5iv9cFkm9Y4chts8dNWqUQdOMO0+W4p/UO4Yxtz7qqKOMVYrlyk3TKvPc8xSLhvC8gKCl7ASFpde6664byaUMrTvb6BIkjr3PsYhstqPe+yUtHkm0d1p1aZNvlDUAtFRoAa3ZbmD9DZ1m0PpzBHayHDRqdY28Bw8eHFhf9MD6/2RGU2O3egpsoK3ABskL0PY3ikeU9tO5IpBnApdeemlg3QQC+9AN7EM2sOZmgV0Yy12VsKiw/tmBncwFNgJ9YB/6uauDCiwC5Qior5ajk/xv4p88Y3Kwi6yBXZR0llxYDzXbkTfLNBv7J7ALJc6S9ZNPPmmZh9tA14ENYOrmDhdffLGTWaK0lY2rEthgz26Ob924WtKNkobOjZ9AUu0df0lrSxHfx9wdmAufccYZgY0sGbmjJVHZadOmBTaCd2CDaTSFKVASjJSmCNRDAHMlq7EIbEC4wG73EtggZAEmeHk7Xn755cD6LgbW0siZR7LgmLdJUN6Yq7yNJaC+2ljehbmJfyGR5D5/9tlnwe677x7YgKXOtSe5nJRyNQR22203t/Bt/cMDa6Xmnq2TJ092bcR3NlZNYHd9ifzMtQGqg80228wtqNsgwNUURec0gEBS7d2AoleVRVUm7m3U7il/wVY+bN+DGVcWAjVgSoMpEPswEyApCRP/lJErexFIjcCTTz7p3FqsP7+LCM52akTCz0LfrxYKJnIjR450QYWefvppt9ULW1H27NmzlRletenpPBHIIgH11XRbRfwby58gwAQvZt7HbhU60iXgXV5xf/v8888NO1DdeOONLoA1rrgEuWY/97DpezUlxg2NLXK5Nk/zjmrqludzkmrvrDDpgBiflcKoHCIgAiIQJkAUfBa/iJ7KwhfCObtEEJMiLwthbMXD1ov4Kr7zzjtuYZGys03P1ltvHckXLsxG70UgSwTUV9NtDfFPl79yT5+AtVBzUfWtVashLhQCHDuJDBgwwMV7YTs8tmXV0RwEmr29c6lBb45bS7UQAREoR2Dq1Kku4CIaZ7ZTsztImAMOOMAFIsu6cG5jULjVe+sjZQhOQ/BIAmv69VAC1fDnV4DLcdBvIpB1Auqr6baQ+KfLX7lngwDPVLTcM2bMMNYU3QXtI3Bpjx49miIQazYoZ6cUzd7eEtCzc6+pJCIgAv9HgIfrmWeeaR566KEWc/DDDjvMsAIe1TytUVARyjHDf+yxx8zo0aPNe++9Z2ygGsNqPr+Fj1133TV3+7aHy6/3IuAJqK96Eum8in863JVr9gigHUcY509H8xNo9vaWgN7897BqKAK5IoC/9nnnnWdGjBhhZs6caTbZZBNjg/CY5ZZbLhPmaWzxxtYe/NkANGbChAnGBp4xNnil+4w2a8qUKcbued+iMQ83AFu07LTTTm5LyvD3ei8CeSOgvppui4l/uvyVuwiIgAgkRUACelJkla4IiEBNBOxWheb66693QV4wCScAD3uQ2sjtNaVXy0VovJn88jd79my3fyp7oHrTOYRv/thXFYEdLRaLCQSurHSw4MDe7fKFq0RKv2edgPpqui0k/unyV+4iIAIikBQBCehJkVW6IiACkQkghF922WVm4sSJLWbhzz//vBk7dmxDg8KxMMAfgjp/+MAjrBN4htd6jj322EMRf+sBqGszQUB9Nd1mEP90+St3ERABEUiSgAT0JOkqbREQgaoJPPvss+bss892vtthIXj69OlVp5H1E5daaikzcOBAF7wm62VV+USgFAH11VJkGvO9+DeGs3IRAREQgbQIzJNWxspXBERABDwB9ixlC7Vx48Y5bbX/vtlet99+exfAJquB7pqNt+oTPwH11fiZRklR/KPQ0rkiIAIikE8C0qDns91UahFoKgLzzTefWX/99c0yyyxTNLBas1R28ODBhiBxOkQgrwTUV9NtOfFPl79yFwEREIFGEOhg/SyDRmSkPERABESgFAH8vIl+TpC1Zh6SevXq5czbs76Pe6l20vcioL6a7j0g/unyV+4iIAIi0AgCEtAbQVl5iIAIiIAIiIAIiIAIiIAIiIAIiEAFAvJBrwBIP4uACIiACIiACIiACIiACIiACIhAIwhIQG8EZeUhAiIgAiIgAiIgAiIgAiIgAiIgAhUISECvAEg/i4AIiIAIiIAIiIAIiIAIiIAIiEAjCEhAbwRl5SECIiACIiACIiACIiACIiACIiACFQhIQK8ASD+LgAiIgAiIgAiIgAiIgAiIgAiIQCMISEBvBGXlIQIiIAIiIAIiIAIiIAIiIAIiIAIVCEhArwBIP4uACIiACIiACIiACIiACIiACIhAIwhIQG8EZeUhAiIgAiIgAiIgAiIgAiIgAiIgAhUISECvAEg/i4AIiIAIiIAIiIAIiIAIiIAIiEAjCEhAbwRl5SECItDuCPz000/trs6qsAjkkYD6ah5brfoyq32rZ6UzRUAEskFAAno22kGlEAERqEDgn//8p9l///3NiBEjzOzZsyucnd7PlO2KK64wgwYNMhMmTDBBEKRXGOUsAikQUF+NBv2///2vueCCC8wBBxxgnnrqKfPDDz9ES6CBZ+elbUGisbiBN4ayEgERiJXAvLGmpsREQAREIAECr7/+urnsssvMO++8YxZYYAGzxRZbmC5duiSQU21Jfvvtt2bixInmueeeMyNHjnST7E8++cScdtpppk+fPqZjx461JayrRCBnBNRXozfYww8/bK688ko3hqy55pqGv06dOkVPKOEr4m7bH3/80YwZM8asvfbapnv37qZDhw5110Bjcd0IlYAIiEAGCEhAz0AjqAgiIALlCcw777yGyRzCbpaEc7RdLBxMmzbNdO7c2Sy99NLm448/NpMmTXLlpczSoJdvW/3aXATUV6O353zzzee05iussILZaKONDJ+zeMTdtuPHjzdnnXWWOfroo80uu+xS16KrxuIs3jEqkwiIQK0EJKDXSk7XiYAINIzAMsssYzCt5FhxxRWdMNywzMtk1KNHD7dgwIS6b9++hs+Uc+zYseb7778vc6V+EoHmJKC+Gr1dEcpvuukmJ6CussoqmdSeU6u42/bLL7807777rrMcmDNnTnRwoSs0Fodg6K0IiEDuCUhAz30TqgIi0PwEunbtajbYYIPMVRShfO+993YTasqIiebCCy9s5plH4T0y11gqUEMIqK9Gx7zIIouYAQMGRL+wwVfE3bY+eJt/rac6GovroadrRUAEskZAAnrWWkTlEQERyA0BNOdZNUfNDUQVVAQaQEB9tQGQU8xC7ZsifGUtAiIQOwGpeWJHqgRFQAREQAREQAREQAREQAREQAREIDoBadCjM9MVIiACDSAwffp0M2rUKBdwbckllzRbb721WWihhWKJ9NuA4isLEWg3BNRXozU1kcafeOIJ53+N5nedddYxq6++eiZ9z9W20dpWZ4uACIhAHASkQY+DotIQARGIlcD7779vjj32WDNu3Di3l+3w4cPNkUceaaZOnaqo6LGSVmIiUB8B9dVo/ODFWPbAAw+4nR7G2G3G+HzFFVeYb775JlpiCZ+ttk0YsJIXAREQgRIEpEEvAUZfi4AIpENg8uTJ5g9/+IMLCrftttuaBRdc0Fx11VXmnnvuMdtss43Zc889DcGKwgdR0++44w4zc+bM8NexvCfg2+abb2623377urYBiqUwSkQEMkRAfTVaY7z66qtm2LBhZsMNN3S7P/Ts2dP06tXLHHXUUeb88883AwcONKuttprp2LFjq4TTGN9qadtWhdYHERABERCBmglIQK8ZnS4UARFIgsA111xjunXrZgYNGmSWWmopM2vWLKdp4hWNDnuLFx5Tpkwxzz77rPniiy9i17AzWWZ/82L5FpZDn0WgPRFQX62+tb/++mszdOhQg7vOHnvsYfr06eN2e+jXr59hf/GPP/7YvPnmm24byUIBPY3xrZa2rZ6GzhQBERABEShHQAJ6OTr6TQREoKEEJk2aZO68806DSXvv3r3dBBZfTYRzjuWXX76onyZbsKGB+uGHH2IvL1unUZZCrX3sGSlBEcgRAfXVaI11ww03uAXE008/3QnpfivGCRMmtCz+denSpWiMjUaPb7W2bTQiOlsEREAERKAUAQnopcjoexEQgYYTQIu0xhprtAqYdNtttznfTIRkJqrFtjVbfPHFDX86REAEGkNAfTUa5xdeeMEcfvjhbTTkzz//vPnuu++c+8wKK6xQdAGy0eNbrW0LEfY0nzFjhvn+++8rWjN9/vnn7nxckzCpn3/++ctCxbJg0UUXLcqo7IX6UQREQARyRkACes4aTMUVgWYmsNJKK5nTTjvN9OjRw2mSPvjgA/P000+7CSw+4EsssYTTqjczA9VNBPJAQH01WiudcMIJpm/fvqZz584tFwZB4FxzEND79+9vFltssUyMb/W07V133eVihmD1RP3KHZzz1VdfGawLHnrooYp1x5qJ58Axxxzj3KDKpa3fREAERCDPBCSg57n1VHYRaDIC3bt3N/z547777jOfffaZm7gRHK6ShsVfp1cREIFkCaivRuOLAF54YEr+0UcfmTlz5rjAcZi4Z+Gop22J17HiiisafO4rCeho0N99911n/YT7Er745Q7cArAyqHReuTT0mwiIgAjkgUD50TAPNVAZRUAEmpIAWiX80dl6aK211nLRjTt16tSUdVWlRCDPBNRXa2u9F1980Y1vCLIbbbRRJneJiNq2LERgLVBNUE220SS459Zbb23233//iguwaNBZPMjKQkZtra6rREAERKAyAQnolRnpDBEQgRQIPPXUUy1R24l6zMSMCRqB4Jg0LrDAAi0BlaZNm2aeeeaZRPYRRmvDAkE1Gp4UMClLEUidgPpqbU3AmDV79mwncK699tpF42uQcprjW5S2pawIz+y+Uc1BvbxfOeb/jOk6REAEREAEjJGArrtABEQgkwRuv/12ZyZJgKQddtihJYr6jTfe6AT0X/3qV26PdAr/8MMPm4suusj5M8ZdGRYFdt99d3PqqaeahRZaKO7klZ4I5J6A+mr0Jgz7n6+++urOzNtHdi9MLc3xLUrbFpZbn0VABERABGojIAG9Nm66SgREIEECX375pXnsscecdmm77bYzP/vZz5wfOpGBEdAPPfRQp3nxRRgwYIDTPn377bcV/R79NdW+MmleddVVWxYIqr1O54lAeyCgvlpbK0+cOLFq//O0xreobVsbCV0lAiIgAiJQSEACeiERfRYBEUidwPjx48306dPdFjybbLJJi8/h/fff7wIE4a8Zjoa8zDLLuAjvbPET94EGnbxKabcK8yPgkw+OxHsdItDMBNRXa2vdQv/z8HhWmGJa41vUti0sd9qfNRan3QLKXwREoFYCEtBrJafrREAEEiPAXrdMWBGO8f0mONxLL71krr32WjNkyBCz5JJLthKYOS+NwEH4w6MJQ7OPL+mnn35qRo8e7UzwgXPzzTe79z179nTlw8eSreLwu9QhAs1AQH21tlYkOFo1/uekntb4FrVtayMRz1Uai+PhqFREQASyQUACejbaQaUQAREIEcCk/cgjjzQXXnihE8pHjRpl0ObsuuuuZsstt2ylPQ9d1vC3bAF37LHHOt93NOx+kojfPNr8MWPGmDfeeMMJ5HzG13TYsGFmkUUWaXhZlaEIJEFAfTU6VSxsCBBHsMs11lgjM/ufF9YkL21LuTUWF7aePouACOSZgAT0PLeeyi4CTUoAjfnBBx/sBNqPP/7Y+X/vsssubjKLcItGKQsHkeVPPPFEJ5gjoPNH2Xz5mIgjmPvXhRdeWJGKs9BwKkNsBNRXo6PE6mbChAmZ2/+8sCZ5aVvKrbG4sPX0WQREIM8EJKDnufVUdhFoYgI9evQwW221lZk5c6YTfBdccMHMmYZ37drVbLzxxk3cCqqaCFQmoL5amVH4jOeff97MmjXLLdyFY2yEz8nK+zy0Law0FmfljlE5REAE4iAgAT0OikpDBEQgEQLzzjuv04wkkrgSFQERiI2A+mpblF988YULatmtW7dWMTMIdsmOE7i8rLvuuiX3P2+bYjrfJNW23tKo2gCc6dReuYqACIhA4wnM0/gslaMIiIAIiIAIiIAINC+BBx980AwePNjss88+Lnik39nhlVdeMU888YTzP8eNp1evXi0uMc1Lo3jNevfu7bawXHHFFd1CRvGz9K0IiIAItD8C0qC3vzZXjUVABERABERABBIkcNVVV5lHHnnECd/enH3q1Klm6NChZtKkSWbvvfc2u+22mzPNTrAYmU6aHS0uueQSs/TSS2feiiDTIFU4ERCBpiMgAb3pmlQVEgEREAEREAERSJMAAdY4iKPx+eefm9dff93ceOONbrvII444whxyyCGmT58+rUzf0yxvGnnDCDN/HSIgAiIgAq0JdLBmV0Hrr/RJBERABERABERABESgVgIvv/yyeeCBB8y0adPM999/bxBG2YFiwIABpn///gbtcceOHWtNXteJgAiIgAg0MQEJ6E3cuKqaCIiACIiACIhA4wnMmTPHTJ8+3cyYMcN88803pnPnzi7gJVHRCbqmQwREQAREQARKEZCAXoqMvhcBERABERABERABERABERABERCBBhJQFPcGwlZWIiACIiACIiACIiACIiACIiACIlCKgAT0UmT0vQiIgAiIgAiIgAiIgAiIgAiIgAg0kIAE9AbCVlYiIAIiIAIiIAIiIAIiIAIiIAIiUIqABPRSZPS9CIiACIiACIiACIiACIiACIiACDSQgAT0BsJWViIgAiIgAiIgAiIgAiIgAiIgAiJQioAE9FJk9L0IiIAIiIAIiIAIiIAIiIAIiIAINJCABPQGwlZWIiACIiACIiACIiACIiACIiACIlCKwP8DjAuunYcE6mE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+gAAACeCAYAAAChMCClAAAAAXNSR0IArs4c6QAAQABJREFUeAHtnQe8FcXZ/wcRARUVFZCIihrs2GsQe+/EXiKW5MVuosaeqIGIXaMxiSV2TWzYzYsFsFcUexdRkKKCCkYsuP/5zv+dy95zT9tzds/unvvbz+fe03anfGdndp55ynQI7GF0iIAIiIAIiIAIiIAIiIAIiIAIiIAIpEpgnlRzV+YiIAIiIAIiIAIiIAIiIAIiIAIiIAKOgAR03QgiIAIiIAIiIAIiIAIiIAIiIAIikAECEtAz0AgqggiIgAiIgAiIgAiIgAiIgAiIgAhIQNc9IAIiIAIiIAIiIAIiIAIiIAIiIAIZICABPQONoCKIgAiIgAiIgAiIgAiIgAiIgAiIgAR03QMiIAIiIAIiIAIiIAIiIAIiIAIikAECEtAz0AgqggiIgAiIgAiIgAiIgAiIgAiIgAhIQNc9IAIiIAIiIAIiIAIiIAIiIAIiIAIZICABPQONoCKIgAiIgAiIgAiIgAiIgAiIgAiIgAR03QMiIAIiIAIiIAIiIAIiIAIiIAIikAEC82agDCqCCIiACCRG4IcffjBjx451f4sttpjZYostzOKLL27mmef/r08GQWBee+018+abb5rJkyebzp07m1VXXdWsv/76pmvXromVSwmLgAi0JqC+2ppHoz+Jf6OJKz8REAERKE6gg52cBsV/0rciIAIikG8CDG/Dhw83X375pVl44YXN/fff74Tzs88+26yyyipmypQp5uKLLzbffPON6du3r+nWrZsT1hHo1157bXPWWWeZnj17mg4dOuQbhEovAhknoL6abgOJf7r8lbsIiIAIhAl0PNMe4S/0XgREQASahcDo0aPN3XffbQ455BCz8cYbm8cff9zw3Zw5c0zv3r2d8L7CCiuYXXbZxWywwQZm9dVXd38jRowwTz75pFl00UXd5/nmm69ZkKgeIpBJAuqr6TaL+KfLX7mLgAiIQJiATNzDNPReBESgqQjccMMNZp111jH9+/d32nEEboRzhPY33njD7LDDDmbPPfd0wro3ee/Vq5czcef3Rx55xBx44IFmgQUWaCouqowIZI2A+mq6LSL+6fJX7iIgAiIQJqAgcWEaei8CItA0BMaPH29efPFFs/XWW7f4kn/yySfmxx9/dL7mmLDvtdderYRzX/mffvrJvZ04caI733+vVxEQgfgJqK/GzzRKiuIfhZbOFQEREIHkCUhAT56xchABEUiBAML1hhtuaJZddlkz77zzmi+++MIwEUVAX2ONNczBBx9sllxyyZZgceEiTpgwwZ3XvXv3or+Hz9V7ERCB+gior9bHr96rxb9egrpeBERABOIlIAE9Xp5KTQREICMEiMR+yimnGIRsjnHjxpmvv/7aEAxpn332cUHhOnbs2Ka0kyZNMh9//LEzhccnXf7nbRDpCxGIlYD6aqw4Iycm/pGR6QIREAERSJSAfNATxavERUAE0iKAvzl//nj22WfNd999Zzp16mS23HJL06VLF/9Tq9enn37azJw50wnyBJYrdV6ri/RBBESgZgLqqzWji+VC8Y8FoxIRAREQgdgISIMeG0olJAIikGUCzz33nBPQV1xxRed3Xkx7Tvn/85//mG+//dadg5+6NOhZblWVrRkJqK+m26riny5/5S4CIiACEtB1D4iACDQ9AfZBf+utt8wPP/zg/NK7du1atM5Tp041aNDRtG+xxRZmscUWc3ugYxZPGj54XNGL9aUIiEDdBNRX60ZYVwLiXxc+XSwCIiACsRCQgB4LRiUiAiKQZQKvvPKK+eqrr5zZOoHjOnfuXLS4I0eONNOmTXPn7b777mb++ed352EeP2zYMJdG0Qv1pQiIQCwE1FdjwVhzIuJfMzpdKAIiIAKxEZCAHhtKJSQCIpBVAs8880yL/zn7opcyW7/zzjvNN998Y1ZaaSWz1lprtZx36623Ok263ys9q/VUuUQg7wTUV9NtQfFPl79yFwEREAEISEDXfSACItD0BNCAz5492/Tr18/06tXLFPM///77780bb7zhzOA33XRTs8giizihHNN4Jq277babWWCBBZqelSooAmkSUF9Nk74x4p8uf+UuAiIgAhCQgK77QAREoKkJzJgxo0Xwxry9lP85e6X37NnTCe/sj87nyZMnm3PPPddg7r7aaqu575oalionAikSUF9NEb7NWvzT5a/cRUAERMAT0DZrnoReRUAEmpIAvueYrSNwb7fddiUFdMzXjzvuOHPqqaea++67z2219uGHHxr2Qt93331Nt27dmpKPKiUCWSGgvppuS4h/uvyVuwiIgAh4Ah1sdOLAf9CrCIiACDQbAbZMu/32252Avs0227REZi9Wz1mzZplx48a5iO8I9EsssYQT0Hv37m3kf16MmL4TgfgIqK/Gx7KWlMS/Fmq6RgREQATiJyABPX6mSlEERCBjBBC88Tvv0qWL8ysvVzy2UuP8OXPmmAUXXNB06tSp3On6TQREIEYC6qsxwqwhKfGvAZouEQEREIGYCUhAjxmokhMBERABERABERABERABERABERCBWggoSFwt1HSNCIiACIiACIiACIiACIiACIiACMRMQAJ6zECVnAiIgAiIgAiIgAiIgAiIgAiIgAjUQkACei3UdI0IiIAIiIAIiIAIiIAIiIAIiIAIxExAAnrMQJWcCIiACIiACIiACIiACIiACIiACNRCQAJ6LdR0jQiIgAiIgAiIgAiIgAiIgAiIgAjETEACesxAlZwIiIAIiIAIiIAIiIAIiIAIiIAI1EJAAnot1HSNCIiACIiACIiACIiACIiACIiACMRMQAJ6zECVnAiIgAiIgAiIgAiIgAiIgAiIgAjUQkACei3UdI0IiIAIiIAIiIAIiIAIiIAIiIAIxExAAnrMQJWcCIiACIiACIiACIiACIiACIiACNRCQAJ6LdR0jQiIgAiIgAiIgAiIgAiIgAiIgAjETEACesxAlZwIiIAIiIAIiIAIiIAIiIAIiIAI1EJg3lou0jUiIAIiECeBN9980wwdOtR8/vnncSabubSOP/54s8UWW5j55psvc2VTgUSgGgLqq9VQSu4c8U+OrVIWAREQgawQkICelZZQOUSgHROYOHGiGTVqlJk2bVpTU+jevbtZf/31zaKLLtrU9VTlmpeA+mq6bSv+6fJX7iIgAiLQCAIS0BtBWXmIgAiUJbDKKquYPn36mC+++MLMmTOn6LmDBg0ya621lunUqVPR3+P6MggC88MPP5gff/zRvX7//ffmm2++MTNnzjRff/21mTFjhvnss8/M1KlT3WfOr/Z4+OGHzXvvvWfWWWcdM++8Gn6r5abzskNAfTXdthD/dPkrdxEQARFoBAHNEBtBWXmIgAiUJdC7d29zyimnmCOPPLKkFn38+PHmtNNOM8sss4zp0KFD2fTq/fGnn34y/CF881oosM+ePdvwh6A+YcIE8/7775vXXnvN/SHElxLav/zyS3PHHXeYlVde2Sy00EL1FlPXi0DDCaivNhx5qwzFvxUOfRABERCBpiTQwU4kq1f/NCUCVUoERCALBGbNmmWGDx9uLr30UsP7wqNz585myJAh5k9/+pNZeOGFC39O5XNYu47wPX36dDNu3Djz6KOPmieffNJ89dVXbYR1FhgeeeQRs/zyyye+0JAKFGXa9ATUV9NtYvFPl79yFwEREIGkCXQ80x5JZ6L0RUAERKASAQKnrbTSSubVV191WulCU3c+o6lGwF1xxRUTN3WvVF5+79ixo+natatbMOjVq5crG9rxX/ziF2abbbZxWvKPPvrIfPvtty3JYSr/85//3PTv3z8TdWgpmN6IQJUE1FerBJXQaeKfEFglKwIiIAIZISABPSMNoWKIgAgYJ9CiWX7sscecr3ehgQ+C7ttvv+0EYATieebJ1k6RmN536dLFLL744qZv375mjTXWMAMHDnT+5iwuoHGnTkSr/+Uvf2kWXHBBNbsI5JIALhrqq+k1nfinx145i4AIiEDSBCSgJ01Y6YuACEQigODdrVs388QTT7TSPPtEMCOfPHmy264MATdpf3Sfb9RXFg8wxUdQJ7gdWv833njDmb0joG+wwQZmueWWU7C4qGB1fmYIqK+m2xTiny5/5S4CIiACSRGQgJ4UWaUrAiJQEwHMxpdddlkXgA2BlgBt4QMNNFsNEQWdLcvwTc/ygaDO9mr9+vUzq6++urMA+PTTT502fbvttnMm8lkuv8omAqUIqK+WItOY78W/MZyViwiIgAg0mkBuBXQm6O+++64zJeUhleZBwJannnrKLLHEEvIpTbMhlHfTEMBMHH/0F154wSDMEkk9fCC00/85BzPbPGxZxkLC0ksvbVZddVVXL3ztt912W0NU5qyZ6odZ670IlCOgvlqOTvK/iX/yjMvlQEBQAoTi1pT2XLRcOfVb7QT++9//mnvuucdZ9mHdl1WrvdprqCuzSCCXAjqTdrZkWnLJJZ3ZaNqTc/xKzz//fDN27Fiz5pprOo2YOnAWb3eVKU8EFllkESfQjh492u03Xlh29iZnT/FNN93ULLbYYrkQcpnAMW5hITBq1ChXJQLKZd0KoJC9PotAmID6aphG49+Lf+OZkyNxRX73u985q6gttthC1lDpNEPiuTK3Z4tXtlXdcMMN9bxOnLgygEDuBHSCR9FR8L3ad9993apl2sIwk+5FF13UXH311eatt94y6623nllggQW0yqY+JgJ1EKBfI8yyAPfMM8+Y7777rk1qPDDxSd9ss81cn2tzQga/QFu+1FJLufrcddddZscdd3Qm8GmPYxlEpSLlhID6aroNJf7p8L/mmmvM7bff7uZ8W2+9tQsQmk5JlGuSBOhfl19+uXnllVfMnnvuqed1krCVdguBRAT0m266yU2aMd2MU7v92muvmd///vcGcxP2Qsa8NQsmRUy4f/azn7nBmQEbgYFVNkzPdIiACNROgPGDLcnYqgxt+Y8//tgqMfzRJ0yY4KK/EzGd7YfycPh63XvvvW5hYbXVVstN2fPAV2VsPAF/T6uvNp49OYp/Y7nPnj3bWXJ+/PHH5ky7W/EKK6yQifloYym0j9xQuI0bN85ZyRLsFTe1Tp06tY/Kq5apEYhdQEc4P/fcc83DDz/sIhSzZ3EcQvTUqVPNCSecYBDS//znP7uti7I0GaeOmK0inLOiOv/88xtNulO7r5VxExGgL/FQJM7DtGnT2vij42LC1mtESsfHO47xphH48GVjEZOHPwHk9MBvBHXlkSQB9dUk6VZOW/wrM4rrDKw5sZrk2XT00Ucb3AxkBRUX3WylgxKOBbAHHnjAbf+6yy67uDl+tkqp0jQbgVgF9H/961/mnHPOMfiGIlDjt8GqIuac9UyamYCffvrp5r777jPHHXec2WuvvTJpQo4f6corr+zq/eCDD7r3cS1QNNuNp/qIQBQC+JgThBF/dMaXwuPrr78248ePN5tvvnmuJkp9+vRx46NcYgpbVJ/zSkB9Nd2WE//G8L/gggvM888/b4YMGeLioCiOSGO4p5ULi+kEikNJuP322yu4a1oN0Y7yjU1Av/XWW83w4cOdmSYabvxxCIL0+OOPuxVGfElrFdLx0/zLX/5iNrN+pgTk6NmzZ2YDQi200EJu3+Obb77ZafXoyFneq7kd3euqao4JoJlAO85i3YsvvuheC6szZcoUJ7wPHDgwN8F60JrjCiPNS2Fr6nNeCaivptty4p88/8mTJ5uzzjrLYOY+bNgwFytFO3Ekzz3NHFiA+eSTT1w8HGJObbDBBgoWl2aDtIO8YxHQMek+++yzXeA2Bi0EafzD8dNA44WgzudahHRMxo8//njz4Ycfukjp/fv3j9WvPYk2JoAd+zdjAsXWG+x9nCVz/CTqrDRFIGkCCLOYE7755ptOWz5nzpxWWbIVG+MEmvZVVllFJuOt6OiDCDSOgPpq41gXy0n8i1GJ77s777zTjBgxwllsHXDAAbkJUBofgfaZEvN55B2s9fbee28X+6Z9klCtG0FgnnozYZBCOGdCzErixhtv7LRX+EIhqF9yySXuJiby+rPPPmvYvzjKcd111xn2Cx4wYIDz6ebBk/WDMh588MFOKCfyI0JDoTCR9TqofO2HAHu4YgGDfzdB17J8IHwzlrD3eTGLHOpy4YUXmpdeeqlNQLks10tlE4FqCKivVkNJ50BAY2Uy9wELwQhpuFrhbomFpI72QQBF4zrrrGMIDPjcc88V3VmmfZBQLRtBoC4NOluKnXzyyWajjTYyxx57rNMUhwVoJtBEN2dvcLYnIHAcpu/Vmnx/8MEH5tRTTzUTJ040f/zjH13HIFBDHg606CxIEPkRDux1rKjueWi59lfGkSNHusU1fKyIGZH1PoaLS/fu3Z2FCjs6FB4zZsxwYwb70uJyIvPxQkL6nFcC6qt5bbl0yq2xMn7uzGVxuezRo4c58cQTM7HVb/y1VIrFCDCXx63hkUcecUo35JmuXbsWO1XfiUDdBOrSoCN84xPOHxr0YhN7bmhMvNkW7Te/+U2kCTNmRGzZwqoVGvQ8BeGg0w4ePNhFerztttuKRp+uu/WUgAjEQIAFMEy28K8q3MYshuRjT4JxhiiqBx54YFHTQqwAiH3BJGrmzJmx568ERSAtAuqraZHPZ74aK+NvN2IisQi88847SziPH2/mU9xhhx1cHCwUjsQiwKJChwgkQaAuAX3hhRc2O+20kwuKhiBe6kCDhe8oNzbRiqs5vv32W8NAiIYMMyJWgvOmCdtqq61cYCtMh1lxY+VNhwhkjYB3v/CvWStfsfKgGcdqB+udsNWOP5e+dsMNN7idH9TvPBW95p2A76P+NQ/1UV9Nt5XEPz7+s2bNclttIZTttttu2morPrS5SQnrWKzzcHFASNf8IjdNl7uC1iWgU1s0xdUKzlHOffLJJ53vNpExWQTIoxkJD0b2ZkaA+Pe//110e6jc3TEqsAhkhABR3f/whz+4bcqKRdD97LPP3M4SBJXLk0CTEbwqhgjERkB9NTaUNSUk/jVha3PRmDFjnP8xEbx//vOfF7UabXORvmgqAsg7e+65p5NJfCyCpqqgKpMZAnUL6EnVhOBzrFYut9xybr/Bchr6pMoQR7rrr7++M81na6h33nknFybEcdRbaYhAIwhsuOGGbpeHbt26Fc2OOBkEr0RYz3oAvKIV0Jci0CQE1FfTbUjxr58/AhluU3vssYcieNePM7cpsECDVTB7orNjU9Tg17mtuAreUAKZFNC/++4789RTTznTkTXWWKNq33OuY5/kchNxNGmYpBTztaWTkUap6/21pX4v1nII6Gyxhqn+888/r6iPxSDpOxGokQB9a5999mlZ0S5MBlPEhx56yFx55ZVuwa/wd30WARFoDAH11cZwLpWL+JciU933xEN6+umnDXtgY+JcLugvc8xyc0lyZB7JnLPcnJXf+Ss25+S6ctdWV6vkz2pGFrjqYtnLce+99xpccnWIQNwEIodEJzL5fffdZ9577z2DDzo+oJh7lNJghQuMgMvWBERxX3nllYv6jnL+22+/7TReTK4R0HmwVHOwvdITTzzhhG+Co/CH5p3BjbwZ6Hgl3TPOOMNFVg/7rzKRv+KKK5wwzff8YTrL+QyECPV9+vQxF110kRukqykTAe4WW2wx8/nnn7u6H3TQQVX74VeTfuE5kyZNcit6bLFSjnHhdc3wufDeJLDg7rvvXtW9ycN3woQJziWBe7nQbYN7iGB/DzzwgFlyySXNcccdpwAxGblpmDD9/ve/d/f9Cy+80GbxDV+xf/zjH243iW233bbqBb+MVK9iMdrbfT9lyhT3DGIrPd4zWWLrm0GDBjl3h7C11ejRo82oUaPcM4XnAVqPHXfc0d0L4bG/ImSdEAuB9t5XY4FYRyLiXzs8nv1YYjHO4IdczK3Kp87Ww8x1mW/6uSivfi7K98wnmVsS8PTXv/510Xkh25/yh7DPeEUaXMt8lNdy1/qypP3arCyYW/7tb38z99xzj4uHU2zeGBf7ZnrmNVNd4mrfUulEEtBvuukmt/8jW4YxSCGon3/++QYz0tNPP90J7KUy4vu//vWv5pZbbnGD1HV2f3OE12KDHJNsH3iBLdqqFdAR7MdYHyGuRcAibS9oMTAyGPLKccQRR7jP7sP//ePGQcBnr1l/LdeHr0XoZXCs9mA/+P79+zt/+qQ16GPHjjVnnnmmi8jN6i6DPpGuKUOzH9ybd9xxh1swIngLq5rnnnuum5izVR/xAEod77//vtuJAAH9f/7nf9we9oXBDJnk+/Tgucwyy7QbtqW4Zen7fv36OX90dor49NNPW/q5LyPRVocOHWo4DyGt2Ljjz83Ta3u779FgnXfeeW6CTHwPNFlsxwmH//znP+45xKIxx8UXX2xefvlltxDLQi9WTET3/+1vf+vcIghaWk4Llqf7IE9lba99NSttJP7RWwLlDrsKMbdEIVU4PyhM8fXXX3fbgCJYV5qLMg8uZtFJmuy3/dhjjzmzep5Z/IXno+WuLSxTWp+blcWyyy7r5pss3GDxy6JNEs+TZnrmNVNdGtKfbGev6rATm8BOaAKrRQzsVi+B1UoF//znP4NFFlkksBri4NFHHw2s4FoyLc5fe+21A6vdCOyAFVhBOrCDXtHzDzvssMAKQYHVtAdWUx9YwbroeYVfUsbrr78+uOaaa4JLL700WGqppQI7oCGRt/xZATuw2y8FVmMa2EGxVRI2mFRg91sPrPDVcp0VrgM7oQusdj6wq2WB9UEK7ESv1XWVPpx11lmBXV0L7ApoYBcf2uRb6fpqfx8yZEhgHxwtdV1++eUDu3VW1fyqzSdr59HuVivm2sbfm1dffbW7NxdffPHACtdl700ruAVWgHfcaGu7QNOmin/+859dG/p7yT6kgy+++KLNeXn8gv5grWEC6mj96/JYBVdm+uXw4cNb2tK3lX+12ofgV7/6VWCtWXJbx3DB29t9byPmBlZjFFx++eXBq6++6vqfNS0Mpk6d6sbt7t27B5tssklgF9rcGL/lllsG999/f2AXXgPO49llBfWA+8DuXxtYbVgYZy7eq6/mopkyX8j2NlbW2yBWAAvstsKBXRQMrNBccU7FfNgqodxc1PqrB1Zwa5mX+eeRtfoKrrrqquCZZ54JrCBftIh2gdGNd1ZbG9hAyS6NzTffPLDbFrv5KOUqdW3RBFP4splZ2ODPgbVKCazCMpH5YDM985qpLo3qRlVp0DGbtpN3Zxq4zTbbtGjKvXbaCioGrTf+1qXMBgmkQDqY5aDN7N27tzM/t4NVmwONJiuWrFBhDu/zaXNiwRfkj6mjhedWJDE5OfHEE51Zkj8V7RqroHYy1yZ/onLaRQRjhTuXBpoYtG6sUqI1xbwI88moq2SsrHEddUJLi0Y9bIbpy1bv64cffthKu09e3hKhWNpo3P0+jjBrxMEKMG2/+uqrV20ZUa5c4XvTTrpb7k3y4cC1oNy9Sb3ZKgPtGgfa1WL3sH0ommuvvdZF4scSg/2IS616u4T0r+EE2OnhkEMOcVpTLCgK733aC3M0+jia9kpakIZXIEKG7e2+x1wUC5Zf/vKXToOF25B/LjAe4w+IGwPm/lgR8UqEf/otY/fXX39t/v73vzuLGu6DcePGtRorI6DXqTEQaE99NQZcsSch/tGQsuXvV199ZawSxM0d/dhTKhXc65jrMr9gTsGuRFhohg+064xbuB0Um3Nw7iqrrOLmwVgJ+bkT7pl837lzZ/dX6tpwXmm+b2YWzDlxebSL5c7aAbffuOb2zfTMa6a6NLIvVSWgE7kSM3N89xB6/UFUcoRODiKulxPyaCA/YUY4s5r3lgmWT4/XsPDDJMwLWuFzSr1nwAofTOYQQM855xw3QeM3Bln8Rqx22Q2O4WtYGMAMH6GOARDhfODAgXULktTV18NqtJ1gF843XOZ63uNfC2ffJkxOWQwp9jDBdOqkk05yiybl2q2e8hS7lrIgGOFXxQKM51Ls3Gq+K3Vv4u7gOXBvcl8VO2gPa03hHqYMrOuuu25RH2XMaU855RTn6zx9+nS3cFRv2YuVR9/VR6Bnz54Glwban0VBJknhA0HtkksucYtkVttacmIUviaL79vTfc9zg7gf9E3cV8LCuW8bXE5YQMX9CFPUjTfe2Gy66aYt23PSz7knmBRzrLrqqrlte1/nvL+2l76a1XYS/+pahuf9yJEj3fjCHJjFjUpHeH6H0oi5GEK+nwNz/d13320OP/xwQzsUm6NxDvNu5i+4XnItbou4fSII5uVoZhYsrqC0ZHH4f//3f93WeygV6z2a6ZnXTHWpt12jXl9RQGdCyx7e+DITeMwLJQg/rBr5CQ/CFhOkUoc142k5F810KS00gyHbWCA0shjg8yuVbrnvEU4PPfRQJ4Si/fRaUjTLaFkYGNl6hBVIJnCnnXaa8yVBw4vFACt/1fq/lytHoYBeKDSUuzbKb/vvv797eODrTlvhK4WlQLGDSS7+m144LXZOEt/xIGLFsdQCTZQ8S92bDAjhexPLiFKrzGjX/eJSuS39uF8JCmJNZs2DDz7o+Fa7UkpfoW+UeghHqbPOrUxgtdVWc3356KOPNtOmTWtzAf2fxTfGBAS7esaYNok34Iu83PdxoUDgZjGYhZdSk9nwIhx89t57b6eZ8n2O4J7ETbGuVS7wKBYUeZrkxsUya+k0e1/NGu/C8oh/IZG2n7Gww2KJBT+eF9U+931KCKhYdj3yyCOtBHSs8BDaeU6VE+qw+kKDznx2v/32K3uuzzOrr83Ignn2jTfe6GIgHXzwwbG0TzM985qpLo3uV6Ul6v8rCYIOAvNmm23WSqhGsEG4w1yQVST2BQyvlIUrwhYEYZNCBPRS56K99gIsA1K9k2cmdCeccIILHIVg5RcUrL+5m/Cx8tWjRw8XXIiBmEUBhHPrv9iqvuH6RH0fFtARGHz9oqZT6XyEcgbw7bff3pWdupd6mKDFZjWWtmmkBp06YHLKwoGfPFeqV6nfS92bWBGMHz/e3ZvWB92st956JRdawgtHuEhQtlIHE3pMmggYV8oUnmvpE6y4s+rNwg9aPTT4Sy+9tFsU2WqrrapahS9VDn1fngD3PAHAGHMuu+yyotur0e7s+kBfz5ugltX7PtwqNj6J6ycsatUTjI2xkoCiLCaWmxyzqwj9joOxhYXX8DOGNibS/0F2Fw1+t/FJSo4J4XrwPq66FKarz8Y9n5q5r2a9jZt9rKyXP3MjrJXYCQRBrJwgXS4v5ryMScwLfJBh5gQ2ZpLZd999nVVhsfkQSiXOYQ5+wAEHOA1tqTldufyzNIalzcJzgi3WtMwTsGQo56Lrryn2SgBSrIKZdxKUlGdVPYq9ZnrmZaEuvs3iam+fXiNeKwroaLRtkAun9QwLy6zqoangQJhF6xz+PVx4TE3xU2dAQuhm1bbUDcxA6M2R4xDQKUffvn2NDdTmtGlol9FokgcdiujzCKsI75Sf8/ALitM/lQmhZxPW9IQZxfWexQD+qjkQ4PN8cG8iAKCR93ypD/cmnDkwLSu1JQoPX3xV/aJNuYUjl5j9h2sE2vhS2/8hkNtAZYYtoBDmbVAyJ/Sj1Scv3C3wR0NYKGaq6/PRa30EmEixUwMPXxukpmVS5FNlkvSvf/3LbavHolY1Zov+2rRfs3jfh5kQtZeFEbTejKNMWEpZTIWvK/aefsOiGdZB5SbHNmhcSxtjAlpsAZDnAH9RjjjrEiXf9nRuM/fVPLSj+JduJdxiiNWDBU4184NSKTEOsjhItG/Gb3+gGScKOJrXYsoBzKZRJjFfHjx4cCsXU59GpdesjWFpsgizQiF35ZVXunhCPDP4K2VpGb6u8D3Ptl133dXFOmLuyUJMKfmm8Npin5vpmZd2XcJ842rvcJpJv68ooCNkIICHJ0cI5qwEAp8DAb6cQItg4s9FsCln3hzW6CKgF1tVrAUKPofsx0iQj3fffdcJ6Ajq7H1OHqz0IJxTlzjzpaxhDTocGq2xroVXHq4pdm+yRR6mZNxHHJi1Fnvw8Rt++PzR9qxKs4Ia1rpxTuGBMI8wV0yDzoOXBR/6xsknn+wGbR7sDPrkwT2IlcMFF1zg4hzYSKzGRoaN5R7nvrI7FzirFvKKcvAAhxc+ccRhiPKQou+wQIKZXrULQ1HKVs+5sCdQGJMg6uUX/nyatBdbdrH6TYyBci46/posvGbtvi9kAke02fCvRzgnXfojVg5sDVWufZhE+4U2Jki1LggkWReftvqqJzH3tVn76twaZvud+BdvH7Zu5DmBcI01Xj3zUSzneNYgpDP35GCctLsOuXkK84pw+pyDGxZxk3beeWcXFynKs9nXKM7x2KdZ72taLMLlRoiG8QorrOAWX+oRqtmPnjgpuEBisYvFVrgtw/lWet9Mz7y06xJmHWd7h9NN8n1FAR3NeOGBiaWPyI7fLsF7yt3cYTPiSquQ3kyRPEmz1pu8sMxoWMl72LBh5thjj23ZK9n7peNvjnCOuX5cefoyMFn0aYbr53/Xa20Eit2b7BnqI9NjEltO6MZNA4sNFky4jxGWK5mPYTpvt+orOgDbLVOcJQZ5EqAQM1rf7qSLIItvLCby9913n8uTezG8+FUbCWNmzJjhAu8VE0QrpclDir9XXnnFvPXWW5VOb/U79aMd0ELX81BqlWiMHxib2MmBv7DmwmcBLzQUWPWUEwD9+Vl4zdp9X8iEfodJJQcLWZUWvQqvD3+mTWibcgdjOBp07mGOSs+YcmkV/hZnXXza6queROvXZuyrrWuY7U/i37Z9WNxlzlZsQb7t2eW/QfGDRR1WXSgS/MECOVZemNCHFxaZy2CJx4GGvVZXrCTGMF/2Wl/TYhEuL8+Jm266yTEnKHQtix8+PeaOKChoSxSYKAMqzSX9tYWvzfTMS7suYbZxtnc43STfVxTQi2WOObgXbIlgWE6oRTPHgOT9bipNnsKCflibXqwcUb+jA2633XYuGjcB4ViZ9AfmmPgMM/mN29w1XI84Fx182fU6lwD3JkI3B1Hty5mRhxeOEKpLadrnpm6cGVMxDR0BX2655RYnKGN2T1wDL5yHr+chS7mw3GA7P85lBTdsoh8+v9r3mPQSnZwYDoWa4kppwIxAkJhpEaU2PEmodC11JG8sA4rVt9L1Sf9On4cxE53rrC+zH7d8vr/4xS/cIk543PG/5ek1rfu+GCPGT2KSNOpggYXFF+57JkksoNUz2QqXO4m6qK+GCc9931766twaZ+ud+LdtD+YFuEJhBYqveDVzhLapzP2GZyxxj3geeUs35sYsaDI39c9elAZo1hnXiP/E1qC1jmlJjGFza1T7uzRYhEvLswLFXBwHzyDceFnIYc5Z73yuUpny9swrV58k6xLON872Dqeb5PvIAjrBKvyWDxSMQaXcoBX2P0c4wcy33GSYwcTf3OQVVdioBAtTfPIoFCYQbDClREBnQCxXxkp5FP4erkexvAvP1+faCLByifmYN3UlWB68ix2F/ucI3ZU0fQh3PFgJ1uIfpD5t/MoR0nnoss99ufvHb/GEeT19iRXuUuX06Vd6pTxsLcVqf1QXCsrBwx/BhoBN5dxVCstBP2KVtLA/FZ6X5mcG5uOPP96tbrMo4zWtPExxayHKf62r3WnWy+ed5n3vy5DmK20adqHKoiVHmI/6aphG6/fN3ldb1zZ7n8S/dZswvyWmDAvq7GPO2OLnp63PrO4Twts+++zj4nMwbvuD2EjMXZizMA/h89NPP+2eVUSAL6cE82nk7bWZWOAeiGUUc8Ni8U/ibpu8PfPK1b+Z6lKunrX8FllARxtOJHIEZ4RZhJFyK3tR/M+pAOa+frKPYBtV2KgEAbOhv//97y6IGMHDwlHjMXfFh/iKK65wvkJxTdq9yUth/SqVNenfWZ1l1c+v5CadH+nzcGNgZhCr50FXrKwIz/7eRKNbTlBmqy0CulF32rncLgQ+L4IK8vBE4114z/MbCwMItwTfK1c3zOkRaulDmLah4a1XQKeM9JvCcvmyl3v19zmvXF9ucaFcOln+jW0gWXjjHkFAp+/j7oJFTy3MslTXNO/7LHBgYusF9EoWWlkoL2VQXy3dEs3cV0vXOju/iP/ctuBZTgwmIqkT24bF9HIKqblXln6HmxvacdzJvAIKK0v8zQcOHOjmGFh7ffbZZ866izGtGZ/JEGoGFgQkxmWRA1/0OOZyLrEy//L4zCtVnWaqS6k61vp9ZAEdQcRPhvDbqBRQjdURr9GsZvKEYIXwwhHWPNdawfB1LC6cccYZztd2nXXWcdusYRbMDYKZEYsBbJOA+fvll1/uBuNyglY47XLvEdD9QgP18wJRuWuS/u3TTz81Rx11lPPF9w+JpPMkfSamrEKzCMLDLg6+vtz4lPt7DX86tAF+scef41/xFUIjTrtQjmr8zzEjRktdbIUUIYm82UqNh2mpfMmf63nIcw4BC71G15dNr/EToF8TEZexi0WUM8880+CeU2gJEX/OyaeY5n3va8diH7EViE1CrAUC2VV6Nvhr63nlGcG47vtQMfeTcPre95OylRp70qpLuJzt+X0z99U8tKv4z20lntHEJmKrNf7QftcroDPXYFGeoGJ+txlyHD16tJt/4h7n90xHe17KXW5uKdu+y8sY1ggWng6LIFgsMudijoYMQNC+ehfoUfqh8MFdjsUtL7/4fON+baZnXhJ18byTam+ffiNe54maCSbrfjJUTJMYTg9Ahf7nlSbETJ4x52HyFKeA/uGHHzrtOBp9tsoaOnSo8wUmsjumvV5oxkSYgRLTV7TLXrAO1yvq+3A9CByWdAeupnzs946gyEDVyD8GQ6KhegG1mrJWew4r0v7eLLUNmk8rLBgThKrSfcnEHm03JmiFD2isMHw0eO7fUhN/nzf3Gpp4Hv6skjdygcSXoT29fvTRRy6aO0Hw6M9scUcQP/pAuYWUvDBK6773fLA8ItghYz0LIJiEHnnkkWbq1KmxjJ8+n2KvtCmTUfoQQnelYD8XXnihueOOO1p2eShMM826FJalPX5u9r6a9TYV/7YthB867lCMNfjL1hvol2cOweKw4go/f5gn3njjjc7CE3N6XOHYJrbS3KSwxHkaw5Jm4dnAhGcSW9rRfmPGjHGfURT5mEX+3KivLNzQdizkMKdI+mimZ17cdfHsk2xvn0cjXiNr0ImQ7QcoBN1ywmbY/xxtpve9LVcxhBu2/GD/SW+CXO78an5joohWnE7JaiRCOZpQhCQ0rfieo01GyGKixyTzrrvuclpVtsti4lfPgRDmzcjRsJZjVk8+/lqEkPDA778Pv+JKcOqpp9Y9OIXTrPY9JkCYuVcqY7Xp+fPC5vqVOIeDqVU6l/QZ2LmHEeYLV1wxq+eegXu1bevPC5fZ10Ov8RFAePvjH/9oWOXGwuGwww4zB8WwZU58Jaw/pfA9VOlejvO+p+Q8D9jKDhcRgh8yrrCbAfvBYqFAZOJ6TP4YN3kW0F9wDSnse8R+8FYzPF/K+Z/z0GYyxeKs739h+knXJZyX3rcl0B76attaZ+cb8S/eFiy6s80ZO0Xce++9bkvOeueEaFoxh2Yf7rCAiKk0c2Cs+w488MDIwVeTGMOqmU8WJ1fdt0mx8LnTbrizYV3Ftp+4LbA4wpz//PPPd24FzOu8ks5fV80rmnMscJErNtlkEydTVHNduXOa6ZnXyLp4pkm2t8+jUa+RBXQmW16wqmTOwaQYLToHGs1yk6dwhVdaaSU3oUawRvihM1XSSoavD7/HvJwJOvtZIpAzOWMPRj9pZKKGjxHnnHTSSU6jyfVcR2RNFguY0BdqTcN5VHrvNVxoqr3/caVravmdqPT41xNcBFN6VgyZtBabjNKGLLA00xF2Hwjfp8XqiGmZ11yXM3flWh6WN9xwgzNLKxasJWwhAWvfP4rl679D0OA8BHvKkvRD0Ofbnl4R3Fh8Y29S2pCosezXTp+udTzJIr+07ntY4EuJ1mDQoEFuW0HuZRZweUUg9ou5tXDDGuZPf/qTs1whHSwfmCh7jRLfjRw5suUZU2krJKIx486y3nrrOauhwjIlWZfCvPS5NYH20ldb1zo7n8S/fFswvv31r391C49YC9VrfYUwyNZpLBh6VztKQKAxDuZmO+20U8s81X1Zxb84xzDKQp1ffPFF57Z0zDHHmH79+tUkyJYrelIsyJN5PHN+3K7QcPtnP/VgroZSDqsInh21COgoblDA7bXXXhVjD5Vj4H9rpmdeo+vSiPb27dSo18gm7tzYXotRThDBFxFTQgYfjmr8z32l8Q1BmKWBEW79Fm3+92pfWRxg5WzEiBEuLYRwJumF+04z4cPk1Q+8Pn0WB1hhI4Kn19L436K8ejN/XAK8+X6U66s9lwUFtvBgMYLJaOFWctWmk9fzWIzgvuGg7bzVQmF9GFBZ9fRtyoPIC+uF5/L51ltvdWmhEfQLO+HzuE8RsDnK9YnwNV5A5DoWVsrlH75O76sjANe//OUvrh/gnoCZIhYj9MFaHsTV5ZrOWWnd94zxd955p1u4ImAo9zQ+fgjnHEwy/bOiFjL4Yd58882GuCf42TMOs6DlD77HVcUvApRbaGMbTbRTQ4YMccFNC/spE7Uk6+LLrNe2BNpTX21b+/S/Ef/KbYAyCh9jTM/DVjuVryx9BoqoUnFQ2NINodLPE0qnMveXuMdjrKAQ+Im9w37hLJBiZZHEETcLX0YUK1iYsRgS5onm2z83mP8XPg/89eVemffxzGAeifCPpUW9RyOfeXHfL4V1b2RdfN5JtrfPo5GvkQV0tA9oojkwPeQmLTxYtcKH+7XXXmvpBAjoXvNReH7hZybTPg+CeRXLo/AaPlMeJnIMoOwxjYkQ0TAZVDBBwayaTskDqfBAQ04ETcxgvJDHOR9Z/1UCyz388MOuPpjt48/uO3dhOoWfEb78+bArJuAVXlPrZ8pI8DfKxiSZoE0MTsXqW2seWb6O9vOB4R5//PFWk3lfblj87W9/c/cDmkcegKwQhyf+/lxe+Y2HE6bRxA8o9sDkOz/Al1oUCKfJ+/B5vG8vbVTIIanPtBnmg1jhYLWCJnbNNdcsak2SVBkalW5a9z1CLZZR4UA7t912mzPZRGDH7D08lkblwfOD8csvXmGG6NNj4ZcAn1g/oRVn0aXU8whXKRYrN910UzfG+zTC5fnggw8SrUs4L71vTaA99dXWNc/GJ/Gv3A5oW1HiMC9FKPOKp8pXlj6Dxctf//rXbVwoGTsR+KJabcY9HqPo8S6tWAkicLH9W60Ks9IkjFvIjZOFzwt54PDDD2+jIaceCNbIJJViafm0Cl9Jm2cOz79SlqqF11T63MhnXtz3S2HdGlkXn3eS7e3zaOirFQwiHdaHMbCRLAN7YwdrrbVWYBshsAJhSxpWoA6sSXhgteCBHYCQhAMrNAXvvfdeYCdaLeeVe2M7TmB9wwM76Qqsn05AntUcdgAN1l577cB2mKBv376BHUxd/pTBDnaBDQYX2FXBwApjbZKze1gHds/LwJrTB1bgarmOa/nMtdSJclnBP7ATxzZpFPvCBqULrM+LS88GpAjswF7stFi+g7tdAGgpu10xDGwnjCXtPCRiLSYCO2l39xv3HO/tQkVL0bmvaAPrKxTYxYzACnCBDZTn7g0bUTWwD6GWc7lXbVC4YMcddwysFYVr71L3r4166+4b7hUrBAZ2lb0lnVJvOM/fZ1xvhfRSpyb+vdU0B9b9JLDm4K0YJJ5xQhnQtlZwdOOHDUgY3HLLLYH180sot/STTeu+twufbly3C6gOgjVpD+ye8oFdrAps9OHAWqbUBcdOhANrceT+rPYmsFoP10+sRURgrSECGyk+sAtogXXrCeziqzvPTrxankf0V7tYG+y3336B3T7TlTX8rAoXjmcMz6ik6hLOq5736qv10NO1hQTa21hZWP8on5nz2a1b3VjDM7vUWBIlTcZuG6ej1VzVumEFjHFRj7jH4xNPPDGwWuGW+STzG6t4S2yOECcLz876IwdWYdhK9uC5wBzQLro4GcYuQvjTI70ed9xxjo8Nihobk0Y+8+K+XwrhNbIuPu8k29vn0cjXyD7oaKHRRrC6h8kgZuGY/uCTw2oSGqvN7H7DaHG97zWaq2r9z+0g4LQkBHPgehz+q12x43xWhdCQsDqJObmF6TTwpIEmG2267aBk0+pgNQ1tPSuF1IXrWTVFO4qGE7NoNPmkg7aG+lVzePN2NLtw8pYB1Vwb9Rx8ziknFgRoh+0A4qwGoqaT1/NZDT3ggANcm2Hqcumllzr/Ve4/zF9Z0cOc/YgjjnAuFwQI5F7Az+qyyy5zUajR0nFgOotpNNuh2IWbFs18MTbESPBm09XeF/48+pHX+hdLW99FI8B4gfUOfmWMA7i1EHk/ScuVaCWM/+y07nt2geDPHzwPGH8YMwkOF1UD5NPxr0QwZpshIhvjz07gTiyDxo4d6/qMFbqNnTA7CwnGb/owZpg8fxjDrcDtngcE72G/XQLo+X7q8/CvPNf480fcdfHp6nUugfbYV+fWPv134h+tDZhPEgiTOD9s2WkXI9u4S0ZL0TgNLvM2NLrMXfGFHjx4cE3pxj0e77///m7OxM5HmKBjwo3roJ+7RK1rpfN5jsXFwufF86HwwLQby1jm9ZW25Sy81n/GsguXK+bzzA/jml808pkX9/3i2fjXRtbF55lUe/v0G/0aWUCngGxlw+QIf26EYu9zyMQIM2B+t1qLFtP0Ur675SqLic/111/v9tVFyGXyVMw0MZwGPthM1Jgg8ufNjhHC/B8DTTEhGbMi/LYZfAqvJw+uR9inU+PDjlBVzYGwjPm01cQ630fSTurA3PS8884zRGpmsMN0J66BI6kyx50u9wlCOlH6uW8w+bcrs87PG4GcPzoxwgP3B/uaWqsLtxCEXxICPNvAMbjgd4bpUqWAMJzPfp4sTiHUc6+UO1jkoc9wHg9k2sjfq+Wu02/lCWDKTERxzJzop1YD4ATFKIuD5XPI7q9p3PdhGoy7mH4SkdhaVhXd7SB8fjXvmUCwAMxiLQsuuAsx9uKfyTPGmybyXGDbIvrxSy+95M6jz9N3Cd7DKy5O1Y69SdSlmvq2p3Pac1/NQjuLf22twMIjC4YEd8OvuTCeUS2p4gp07bXXurku7li1RhQP5x3HGMb2w8RgQhjlGYovOnPLJI8kWBSWF7dFnlPM56O43obT8e6kzBOReUot/IavqeZ9Mz3z0qpLIec42rswzUZ9rklAZ6KD8ELQBbTC+ONwg6KlZJUNQQefPoRdhJcddtghsqCIEMVEDz9qJn50pEoCOufUeiAkIdTFeaD1YfURgYyJYhyDebnyofVn4treD78yyASegZjJOoMxgja/hSfqPHiIDcDDiNgJPNhYwPH3cjWCM9xZHCE+ARpEFmTIr9S1POS4JzgQKootGLX3Noxaf4Q3YkUwXtCGaF4PPfRQF1m1VDtEzSPr5zf6vg/zIOiij9rO4iplgTtWR7QHz4Va2oGou1gDETiUfswzgMVRFiDD6aHdGjBggJvcsvhF/yNPzo06eUqqLmFe7fm9+mq6rS/+tfPH35g/5nXWzN0tHlaal1bKjbEMKx/mBMwFwvOTSteW+j2OMYx5DYub/mCLOcZjLEuTOpJgUVjWZ555xs3RyIv5V9T249nCAg1zSxZs4p7XN9MzL426xN3ehek18nPVPQ2hgxsbzRRB3BB2uLERwAsPgkugSeRGZquIcqaFhdf6z3QegnIwELJNEuba5aL0+uuy9EoUe0yCEBRLbe2TpfI2W1mYoPNXzcEgW89AiwBBezP5QUgvd8/7QH6Ui+uiPiCqqU+Uc/wDl9ew0BMljTTPZWJz9tlnuz1qeWhi0v673/3OtUEck50061ZL3o287335mLCwwFW4IIu2CQEdDXet/Yv7kr1rKx20tV+kqHRuud+TrEu5fKv5TX21Gko6pxQBjZWlyFT3PfNSLEcxSb/77rvbBBWuLpW2Z7GIGKe1YxJjGGbhzOf9GNS2FvF8EzeLcKmQSZApeCax0MLzKuocAWsu3KzKbdkZzrOW9830zGt0XcK842jvcHqNfl+VvTXCOeaiTHp/+9vfuu2LvFl7YYH5HlNxJsqsBuLHUuvEjIEQE2D8xvH5QYOSlwNBDc0/1gVEAMdPOY/CT154p11OG7DKxTygjV955ZUWDXmxcmGGy0QJs1u0fmlr0LFWYaUc0zpWzfN0MAATQ4DtuHBPwOoGM3dcWaJqTvNU7yyVlcXYxx57zGkl0ATh7sGkh3scAZ3F3Ly0Rdbror6apTs/X2XRWBlPe+28887O5RLFEdZwcM3SkcQYxnyeeQuKh7zNEcJtY4NBGxYa6vE/x5IAmYTFCgT8vM/rk7hfwszTfB9He6dZ/qoE9NGjR7sAPQQVwYzXm20XKzgTMlaY6AAE42LCXOuKGwKMjWjpBHyEfgK45eVgQWH8+PFuhZUBnZVXHc1LwO4a4ALK4dvO6nWpBSxMfgl2xcINvvLlNO2NokUfvfzyy91iQd4evuxR/49//MPtTwvLoUOHOrO1WsecRjFvpnwY53zwTQR0P9YxgaUdcD1KexGqWt5Zr4v6arUtqfMKCWisLCRS22dcOxnnEGzGjBnjFiZrSymZq5IYwzCZx1yZWE1RNc7J1LK2VAv9kaM+l5i3sT888YMGDRpUdyDU2moR71VJ3C/xlrD21Opt79pzjufKqgR0gm2hEfYrhaUmXETJZu9hzsXnGs1xPRGqWZlilWqrrbZyEXkZJDBNyfrhNUe8EuSIAT3Pg1rWeWehfAgiRCBlX2bMn+x2bm2EdBat2LuZIGacx76faBfTPrBwibrTQtplJn8mRwRF5AFDLAH2Omev66gP3SzUJc9lwP8b5ozXyy+/vNOwoG0h8NGQIUNyNf5lvS7qq3nuKemVXWNlfOyxBiLOBguRLMajXc7SEfcYxjz2qquucgqIeubzWWCEchGLYNquFv/zJ554ws03cPMlin8zKALivl+y0M6+DPW2t08nrdeOZ9qjUuZsP8aNyQ190EEHGbsPuDPPDZt2oF0/+eSTnfCBAI8mCzPTem9gOhJREtn2Bs0821xkPSrz1Vdf7UxuCY6HEJb18lZqf/1eHQHaGVNxHtgPPPBAyxaBrLQjtNs9jJ3fGlGpTzrpJHduvf2jupI131lY8sAQrkyY2FqNrbRY8AiPS1mvOVu1sPDIwz7tWAS1ssLnncUnXDvQpLNqjZYByyF2r0CozEubNFNdam3PuK9TX42baLT0xD8ar2rOJnAlc1KUUszz+JwVJUzcY9htt93m5vVYxObZpBsFI3IJJu64CtWiIDn33HPd8+2YY45x1rF5szgsdm/Hfb8UyyON7+Jo7zTKHc6zqiBxAwcOdMF3iHJOdGQE5vBgxASTCTJaE4R3bnw6QFzCBwsDJ5xwghk2bJjTyhx//PGZ0DyGQfr3sMBcmAAS+OzneUDzddJrdQQQQvDjPuWUU9xD++233zb8IUQyCNJvCGZG3+hrTeLj6h/Vla55ziLIHts8sjrKThHsfc3WW3lb3UeYZRsb9lH11kl5bCUmKWw5RNAd9vIl2NEuu+zidjbIW5s0U12ycC+pr6bbCuKfDH8CFiOYX3jhhW4xnoX5LFjDUds4x7DnnnvOXHPNNebwww9viS2SDNHkU8UfmR2mavU/5/rHH3/czTOwgPSuXMmXPNkc4rxfki1ptNTrbe9ouSV0tp0YVjysSUhgtcKBNTUPbJC4wJr1BI8++mjw73//2322kagD65MT2H3Lgw8//DCwk+aKaUY9we7FGFiBN+jXr18wYsSIgDJl7Zg0aVJgJ9uB3YIusKurmSxj1pg1a3msK0YwZcqUwG43GFgNRmC3oArsZCngex21E7CRwoPf/OY3gZ0MEZknsNHBHVv70K090c5C76YAABU5SURBVJSuvOiiiwIbUC2wu2MENjZBSqWIL1vqYBcdAmsxksgzIL6SVk6pmepSubbJnKG+mgzXalMV/2pJ1XaetRoNrE92YLdoDawwUFsiCV5V7xhmgzIH++23X2Dd8ty4bv2uEyxt8knbXXYCa87t5g02HkPk+bl1WwzsgnNglZCOR/IlbmwO9d4vjS1t5dzqbe/KOSR/RlUadPwL8bnBDBOtFVtMsKUOGkCCYmH6wj7QmLTzOQlzRvwk0EizIjx8+HC37Q5+IKz+ZOHATwftKOZkRJGWL2wWWiW9MmCuTOR+HfERsA8Qc84557ggewThIzYF1jRYI4QteuLLMbmU3nrrLXPdddc5awq7oNcU1hQ8D9jmrBmOZqpLGu2hvpoG9bl5iv9cFkm9Y4chts8dNWqUQdOMO0+W4p/UO4Yxtz7qqKOMVYrlyk3TKvPc8xSLhvC8gKCl7ASFpde6664byaUMrTvb6BIkjr3PsYhstqPe+yUtHkm0d1p1aZNvlDUAtFRoAa3ZbmD9DZ1m0PpzBHayHDRqdY28Bw8eHFhf9MD6/2RGU2O3egpsoK3ABskL0PY3ikeU9tO5IpBnApdeemlg3QQC+9AN7EM2sOZmgV0Yy12VsKiw/tmBncwFNgJ9YB/6uauDCiwC5Qior5ajk/xv4p88Y3Kwi6yBXZR0llxYDzXbkTfLNBv7J7ALJc6S9ZNPPmmZh9tA14ENYOrmDhdffLGTWaK0lY2rEthgz26Ob924WtKNkobOjZ9AUu0df0lrSxHfx9wdmAufccYZgY0sGbmjJVHZadOmBTaCd2CDaTSFKVASjJSmCNRDAHMlq7EIbEC4wG73EtggZAEmeHk7Xn755cD6LgbW0siZR7LgmLdJUN6Yq7yNJaC+2ljehbmJfyGR5D5/9tlnwe677x7YgKXOtSe5nJRyNQR22203t/Bt/cMDa6Xmnq2TJ092bcR3NlZNYHd9ifzMtQGqg80228wtqNsgwNUURec0gEBS7d2AoleVRVUm7m3U7il/wVY+bN+DGVcWAjVgSoMpEPswEyApCRP/lJErexFIjcCTTz7p3FqsP7+LCM52akTCz0LfrxYKJnIjR450QYWefvppt9ULW1H27NmzlRletenpPBHIIgH11XRbRfwby58gwAQvZt7HbhU60iXgXV5xf/v8888NO1DdeOONLoA1rrgEuWY/97DpezUlxg2NLXK5Nk/zjmrqludzkmrvrDDpgBiflcKoHCIgAiIQJkAUfBa/iJ7KwhfCObtEEJMiLwthbMXD1ov4Kr7zzjtuYZGys03P1ltvHckXLsxG70UgSwTUV9NtDfFPl79yT5+AtVBzUfWtVashLhQCHDuJDBgwwMV7YTs8tmXV0RwEmr29c6lBb45bS7UQAREoR2Dq1Kku4CIaZ7ZTsztImAMOOMAFIsu6cG5jULjVe+sjZQhOQ/BIAmv69VAC1fDnV4DLcdBvIpB1Auqr6baQ+KfLX7lngwDPVLTcM2bMMNYU3QXtI3Bpjx49miIQazYoZ6cUzd7eEtCzc6+pJCIgAv9HgIfrmWeeaR566KEWc/DDDjvMsAIe1TytUVARyjHDf+yxx8zo0aPNe++9Z2ygGsNqPr+Fj1133TV3+7aHy6/3IuAJqK96Eum8in863JVr9gigHUcY509H8xNo9vaWgN7897BqKAK5IoC/9nnnnWdGjBhhZs6caTbZZBNjg/CY5ZZbLhPmaWzxxtYe/NkANGbChAnGBp4xNnil+4w2a8qUKcbued+iMQ83AFu07LTTTm5LyvD3ei8CeSOgvppui4l/uvyVuwiIgAgkRUACelJkla4IiEBNBOxWheb66693QV4wCScAD3uQ2sjtNaVXy0VovJn88jd79my3fyp7oHrTOYRv/thXFYEdLRaLCQSurHSw4MDe7fKFq0RKv2edgPpqui0k/unyV+4iIAIikBQBCehJkVW6IiACkQkghF922WVm4sSJLWbhzz//vBk7dmxDg8KxMMAfgjp/+MAjrBN4htd6jj322EMRf+sBqGszQUB9Nd1mEP90+St3ERABEUiSgAT0JOkqbREQgaoJPPvss+bss892vtthIXj69OlVp5H1E5daaikzcOBAF7wm62VV+USgFAH11VJkGvO9+DeGs3IRAREQgbQIzJNWxspXBERABDwB9ixlC7Vx48Y5bbX/vtlet99+exfAJquB7pqNt+oTPwH11fiZRklR/KPQ0rkiIAIikE8C0qDns91UahFoKgLzzTefWX/99c0yyyxTNLBas1R28ODBhiBxOkQgrwTUV9NtOfFPl79yFwEREIFGEOhg/SyDRmSkPERABESgFAH8vIl+TpC1Zh6SevXq5czbs76Pe6l20vcioL6a7j0g/unyV+4iIAIi0AgCEtAbQVl5iIAIiIAIiIAIiIAIiIAIiIAIiEAFAvJBrwBIP4uACIiACIiACIiACIiACIiACIhAIwhIQG8EZeUhAiIgAiIgAiIgAiIgAiIgAiIgAhUISECvAEg/i4AIiIAIiIAIiIAIiIAIiIAIiEAjCEhAbwRl5SECIiACIiACIiACIiACIiACIiACFQhIQK8ASD+LgAiIgAiIgAiIgAiIgAiIgAiIQCMISEBvBGXlIQIiIAIiIAIiIAIiIAIiIAIiIAIVCEhArwBIP4uACIiACIiACIiACIiACIiACIhAIwhIQG8EZeUhAiIgAiIgAiIgAiIgAiIgAiIgAhUISECvAEg/i4AIiIAIiIAIiIAIiIAIiIAIiEAjCEhAbwRl5SECItDuCPz000/trs6qsAjkkYD6ah5brfoyq32rZ6UzRUAEskFAAno22kGlEAERqEDgn//8p9l///3NiBEjzOzZsyucnd7PlO2KK64wgwYNMhMmTDBBEKRXGOUsAikQUF+NBv2///2vueCCC8wBBxxgnnrqKfPDDz9ES6CBZ+elbUGisbiBN4ayEgERiJXAvLGmpsREQAREIAECr7/+urnsssvMO++8YxZYYAGzxRZbmC5duiSQU21Jfvvtt2bixInmueeeMyNHjnST7E8++cScdtpppk+fPqZjx461JayrRCBnBNRXozfYww8/bK688ko3hqy55pqGv06dOkVPKOEr4m7bH3/80YwZM8asvfbapnv37qZDhw5110Bjcd0IlYAIiEAGCEhAz0AjqAgiIALlCcw777yGyRzCbpaEc7RdLBxMmzbNdO7c2Sy99NLm448/NpMmTXLlpczSoJdvW/3aXATUV6O353zzzee05iussILZaKONDJ+zeMTdtuPHjzdnnXWWOfroo80uu+xS16KrxuIs3jEqkwiIQK0EJKDXSk7XiYAINIzAMsssYzCt5FhxxRWdMNywzMtk1KNHD7dgwIS6b9++hs+Uc+zYseb7778vc6V+EoHmJKC+Gr1dEcpvuukmJ6CussoqmdSeU6u42/bLL7807777rrMcmDNnTnRwoSs0Fodg6K0IiEDuCUhAz30TqgIi0PwEunbtajbYYIPMVRShfO+993YTasqIiebCCy9s5plH4T0y11gqUEMIqK9Gx7zIIouYAQMGRL+wwVfE3bY+eJt/rac6GovroadrRUAEskZAAnrWWkTlEQERyA0BNOdZNUfNDUQVVAQaQEB9tQGQU8xC7ZsifGUtAiIQOwGpeWJHqgRFQAREQAREQAREQAREQAREQAREIDoBadCjM9MVIiACDSAwffp0M2rUKBdwbckllzRbb721WWihhWKJ9NuA4isLEWg3BNRXozU1kcafeOIJ53+N5nedddYxq6++eiZ9z9W20dpWZ4uACIhAHASkQY+DotIQARGIlcD7779vjj32WDNu3Di3l+3w4cPNkUceaaZOnaqo6LGSVmIiUB8B9dVo/ODFWPbAAw+4nR7G2G3G+HzFFVeYb775JlpiCZ+ttk0YsJIXAREQgRIEpEEvAUZfi4AIpENg8uTJ5g9/+IMLCrftttuaBRdc0Fx11VXmnnvuMdtss43Zc889DcGKwgdR0++44w4zc+bM8NexvCfg2+abb2623377urYBiqUwSkQEMkRAfTVaY7z66qtm2LBhZsMNN3S7P/Ts2dP06tXLHHXUUeb88883AwcONKuttprp2LFjq4TTGN9qadtWhdYHERABERCBmglIQK8ZnS4UARFIgsA111xjunXrZgYNGmSWWmopM2vWLKdp4hWNDnuLFx5Tpkwxzz77rPniiy9i17AzWWZ/82L5FpZDn0WgPRFQX62+tb/++mszdOhQg7vOHnvsYfr06eN2e+jXr59hf/GPP/7YvPnmm24byUIBPY3xrZa2rZ6GzhQBERABEShHQAJ6OTr6TQREoKEEJk2aZO68806DSXvv3r3dBBZfTYRzjuWXX76onyZbsKGB+uGHH2IvL1unUZZCrX3sGSlBEcgRAfXVaI11ww03uAXE008/3QnpfivGCRMmtCz+denSpWiMjUaPb7W2bTQiOlsEREAERKAUAQnopcjoexEQgYYTQIu0xhprtAqYdNtttznfTIRkJqrFtjVbfPHFDX86REAEGkNAfTUa5xdeeMEcfvjhbTTkzz//vPnuu++c+8wKK6xQdAGy0eNbrW0LEfY0nzFjhvn+++8rWjN9/vnn7nxckzCpn3/++ctCxbJg0UUXLcqo7IX6UQREQARyRkACes4aTMUVgWYmsNJKK5nTTjvN9OjRw2mSPvjgA/P000+7CSw+4EsssYTTqjczA9VNBPJAQH01WiudcMIJpm/fvqZz584tFwZB4FxzEND79+9vFltssUyMb/W07V133eVihmD1RP3KHZzz1VdfGawLHnrooYp1x5qJ58Axxxzj3KDKpa3fREAERCDPBCSg57n1VHYRaDIC3bt3N/z547777jOfffaZm7gRHK6ShsVfp1cREIFkCaivRuOLAF54YEr+0UcfmTlz5rjAcZi4Z+Gop22J17HiiisafO4rCeho0N99911n/YT7Er745Q7cArAyqHReuTT0mwiIgAjkgUD50TAPNVAZRUAEmpIAWiX80dl6aK211nLRjTt16tSUdVWlRCDPBNRXa2u9F1980Y1vCLIbbbRRJneJiNq2LERgLVBNUE220SS459Zbb23233//iguwaNBZPMjKQkZtra6rREAERKAyAQnolRnpDBEQgRQIPPXUUy1R24l6zMSMCRqB4Jg0LrDAAi0BlaZNm2aeeeaZRPYRRmvDAkE1Gp4UMClLEUidgPpqbU3AmDV79mwncK699tpF42uQcprjW5S2pawIz+y+Uc1BvbxfOeb/jOk6REAEREAEjJGArrtABEQgkwRuv/12ZyZJgKQddtihJYr6jTfe6AT0X/3qV26PdAr/8MMPm4suusj5M8ZdGRYFdt99d3PqqaeahRZaKO7klZ4I5J6A+mr0Jgz7n6+++urOzNtHdi9MLc3xLUrbFpZbn0VABERABGojIAG9Nm66SgREIEECX375pXnsscecdmm77bYzP/vZz5wfOpGBEdAPPfRQp3nxRRgwYIDTPn377bcV/R79NdW+MmleddVVWxYIqr1O54lAeyCgvlpbK0+cOLFq//O0xreobVsbCV0lAiIgAiJQSEACeiERfRYBEUidwPjx48306dPdFjybbLJJi8/h/fff7wIE4a8Zjoa8zDLLuAjvbPET94EGnbxKabcK8yPgkw+OxHsdItDMBNRXa2vdQv/z8HhWmGJa41vUti0sd9qfNRan3QLKXwREoFYCEtBrJafrREAEEiPAXrdMWBGO8f0mONxLL71krr32WjNkyBCz5JJLthKYOS+NwEH4w6MJQ7OPL+mnn35qRo8e7UzwgXPzzTe79z179nTlw8eSreLwu9QhAs1AQH21tlYkOFo1/uekntb4FrVtayMRz1Uai+PhqFREQASyQUACejbaQaUQAREIEcCk/cgjjzQXXnihE8pHjRpl0ObsuuuuZsstt2ylPQ9d1vC3bAF37LHHOt93NOx+kojfPNr8MWPGmDfeeMMJ5HzG13TYsGFmkUUWaXhZlaEIJEFAfTU6VSxsCBBHsMs11lgjM/ufF9YkL21LuTUWF7aePouACOSZgAT0PLeeyi4CTUoAjfnBBx/sBNqPP/7Y+X/vsssubjKLcItGKQsHkeVPPPFEJ5gjoPNH2Xz5mIgjmPvXhRdeWJGKs9BwKkNsBNRXo6PE6mbChAmZ2/+8sCZ5aVvKrbG4sPX0WQREIM8EJKDnufVUdhFoYgI9evQwW221lZk5c6YTfBdccMHMmYZ37drVbLzxxk3cCqqaCFQmoL5amVH4jOeff97MmjXLLdyFY2yEz8nK+zy0Law0FmfljlE5REAE4iAgAT0OikpDBEQgEQLzzjuv04wkkrgSFQERiI2A+mpblF988YULatmtW7dWMTMIdsmOE7i8rLvuuiX3P2+bYjrfJNW23tKo2gCc6dReuYqACIhA4wnM0/gslaMIiIAIiIAIiIAINC+BBx980AwePNjss88+Lnik39nhlVdeMU888YTzP8eNp1evXi0uMc1Lo3jNevfu7bawXHHFFd1CRvGz9K0IiIAItD8C0qC3vzZXjUVABERABERABBIkcNVVV5lHHnnECd/enH3q1Klm6NChZtKkSWbvvfc2u+22mzPNTrAYmU6aHS0uueQSs/TSS2feiiDTIFU4ERCBpiMgAb3pmlQVEgEREAEREAERSJMAAdY4iKPx+eefm9dff93ceOONbrvII444whxyyCGmT58+rUzf0yxvGnnDCDN/HSIgAiIgAq0JdLBmV0Hrr/RJBERABERABERABESgVgIvv/yyeeCBB8y0adPM999/bxBG2YFiwIABpn///gbtcceOHWtNXteJgAiIgAg0MQEJ6E3cuKqaCIiACIiACIhA4wnMmTPHTJ8+3cyYMcN88803pnPnzi7gJVHRCbqmQwREQAREQARKEZCAXoqMvhcBERABERABERABERABERABERCBBhJQFPcGwlZWIiACIiACIiACIiACIiACIiACIlCKgAT0UmT0vQiIgAiIgAiIgAiIgAiIgAiIgAg0kIAE9AbCVlYiIAIiIAIiIAIiIAIiIAIiIAIiUIqABPRSZPS9CIiACIiACIiACIiACIiACIiACDSQgAT0BsJWViIgAiIgAiIgAiIgAiIgAiIgAiJQioAE9FJk9L0IiIAIiIAIiIAIiIAIiIAIiIAINJCABPQGwlZWIiACIiACIiACIiACIiACIiACIlCKwP8DjAuunYcE6mE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3" descr="data:image/png;base64,iVBORw0KGgoAAAANSUhEUgAAA+gAAACeCAYAAAChMCClAAAAAXNSR0IArs4c6QAAQABJREFUeAHtnQe8FcXZ/wcRARUVFZCIihrs2GsQe+/EXiKW5MVuosaeqIGIXaMxiSV2TWzYzYsFsFcUexdRkKKCCkYsuP/5zv+dy95zT9tzds/unvvbz+fe03anfGdndp55ynQI7GF0iIAIiIAIiIAIiIAIiIAIiIAIiIAIpEpgnlRzV+YiIAIiIAIiIAIiIAIiIAIiIAIiIAKOgAR03QgiIAIiIAIiIAIiIAIiIAIiIAIikAECEtAz0AgqggiIgAiIgAiIgAiIgAiIgAiIgAhIQNc9IAIiIAIiIAIiIAIiIAIiIAIiIAIZICABPQONoCKIgAiIgAiIgAiIgAiIgAiIgAiIgAR03QMiIAIiIAIiIAIiIAIiIAIiIAIikAECEtAz0AgqggiIgAiIgAiIgAiIgAiIgAiIgAhIQNc9IAIiIAIiIAIiIAIiIAIiIAIiIAIZICABPQONoCKIgAiIgAiIgAiIgAiIgAiIgAiIgAR03QMiIAIiIAIiIAIiIAIiIAIiIAIikAEC82agDCqCCIiACCRG4IcffjBjx451f4sttpjZYostzOKLL27mmef/r08GQWBee+018+abb5rJkyebzp07m1VXXdWsv/76pmvXromVSwmLgAi0JqC+2ppHoz+Jf6OJKz8REAERKE6gg52cBsV/0rciIAIikG8CDG/Dhw83X375pVl44YXN/fff74Tzs88+26yyyipmypQp5uKLLzbffPON6du3r+nWrZsT1hHo1157bXPWWWeZnj17mg4dOuQbhEovAhknoL6abgOJf7r8lbsIiIAIhAl0PNMe4S/0XgREQASahcDo0aPN3XffbQ455BCz8cYbm8cff9zw3Zw5c0zv3r2d8L7CCiuYXXbZxWywwQZm9dVXd38jRowwTz75pFl00UXd5/nmm69ZkKgeIpBJAuqr6TaL+KfLX7mLgAiIQJiATNzDNPReBESgqQjccMMNZp111jH9+/d32nEEboRzhPY33njD7LDDDmbPPfd0wro3ee/Vq5czcef3Rx55xBx44IFmgQUWaCouqowIZI2A+mq6LSL+6fJX7iIgAiIQJqAgcWEaei8CItA0BMaPH29efPFFs/XWW7f4kn/yySfmxx9/dL7mmLDvtdderYRzX/mffvrJvZ04caI733+vVxEQgfgJqK/GzzRKiuIfhZbOFQEREIHkCUhAT56xchABEUiBAML1hhtuaJZddlkz77zzmi+++MIwEUVAX2ONNczBBx9sllxyyZZgceEiTpgwwZ3XvXv3or+Hz9V7ERCB+gior9bHr96rxb9egrpeBERABOIlIAE9Xp5KTQREICMEiMR+yimnGIRsjnHjxpmvv/7aEAxpn332cUHhOnbs2Ka0kyZNMh9//LEzhccnXf7nbRDpCxGIlYD6aqw4Iycm/pGR6QIREAERSJSAfNATxavERUAE0iKAvzl//nj22WfNd999Zzp16mS23HJL06VLF/9Tq9enn37azJw50wnyBJYrdV6ri/RBBESgZgLqqzWji+VC8Y8FoxIRAREQgdgISIMeG0olJAIikGUCzz33nBPQV1xxRed3Xkx7Tvn/85//mG+//dadg5+6NOhZblWVrRkJqK+m26riny5/5S4CIiACEtB1D4iACDQ9AfZBf+utt8wPP/zg/NK7du1atM5Tp041aNDRtG+xxRZmscUWc3ugYxZPGj54XNGL9aUIiEDdBNRX60ZYVwLiXxc+XSwCIiACsRCQgB4LRiUiAiKQZQKvvPKK+eqrr5zZOoHjOnfuXLS4I0eONNOmTXPn7b777mb++ed352EeP2zYMJdG0Qv1pQiIQCwE1FdjwVhzIuJfMzpdKAIiIAKxEZCAHhtKJSQCIpBVAs8880yL/zn7opcyW7/zzjvNN998Y1ZaaSWz1lprtZx36623Ok263ys9q/VUuUQg7wTUV9NtQfFPl79yFwEREAEISEDXfSACItD0BNCAz5492/Tr18/06tXLFPM///77780bb7zhzOA33XRTs8giizihHNN4Jq277babWWCBBZqelSooAmkSUF9Nk74x4p8uf+UuAiIgAhCQgK77QAREoKkJzJgxo0Xwxry9lP85e6X37NnTCe/sj87nyZMnm3PPPddg7r7aaqu575oalionAikSUF9NEb7NWvzT5a/cRUAERMAT0DZrnoReRUAEmpIAvueYrSNwb7fddiUFdMzXjzvuOHPqqaea++67z2219uGHHxr2Qt93331Nt27dmpKPKiUCWSGgvppuS4h/uvyVuwiIgAh4Ah1sdOLAf9CrCIiACDQbAbZMu/32252Avs0227REZi9Wz1mzZplx48a5iO8I9EsssYQT0Hv37m3kf16MmL4TgfgIqK/Gx7KWlMS/Fmq6RgREQATiJyABPX6mSlEERCBjBBC88Tvv0qWL8ysvVzy2UuP8OXPmmAUXXNB06tSp3On6TQREIEYC6qsxwqwhKfGvAZouEQEREIGYCUhAjxmokhMBERABERABERABERABERABERCBWggoSFwt1HSNCIiACIiACIiACIiACIiACIiACMRMQAJ6zECVnAiIgAiIgAiIgAiIgAiIgAiIgAjUQkACei3UdI0IiIAIiIAIiIAIiIAIiIAIiIAIxExAAnrMQJWcCIiACIiACIiACIiACIiACIiACNRCQAJ6LdR0jQiIgAiIgAiIgAiIgAiIgAiIgAjETEACesxAlZwIiIAIiIAIiIAIiIAIiIAIiIAI1EJAAnot1HSNCIiACIiACIiACIiACIiACIiACMRMQAJ6zECVnAiIgAiIgAiIgAiIgAiIgAiIgAjUQkACei3UdI0IiIAIiIAIiIAIiIAIiIAIiIAIxExAAnrMQJWcCIiACIiACIiACIiACIiACIiACNRCQAJ6LdR0jQiIgAiIgAiIgAiIgAiIgAiIgAjETEACesxAlZwIiIAIiIAIiIAIiIAIiIAIiIAI1EJg3lou0jUiIAIiECeBN9980wwdOtR8/vnncSabubSOP/54s8UWW5j55psvc2VTgUSgGgLqq9VQSu4c8U+OrVIWAREQgawQkICelZZQOUSgHROYOHGiGTVqlJk2bVpTU+jevbtZf/31zaKLLtrU9VTlmpeA+mq6bSv+6fJX7iIgAiLQCAIS0BtBWXmIgAiUJbDKKquYPn36mC+++MLMmTOn6LmDBg0ya621lunUqVPR3+P6MggC88MPP5gff/zRvX7//ffmm2++MTNnzjRff/21mTFjhvnss8/M1KlT3WfOr/Z4+OGHzXvvvWfWWWcdM++8Gn6r5abzskNAfTXdthD/dPkrdxEQARFoBAHNEBtBWXmIgAiUJdC7d29zyimnmCOPPLKkFn38+PHmtNNOM8sss4zp0KFD2fTq/fGnn34y/CF881oosM+ePdvwh6A+YcIE8/7775vXXnvN/SHElxLav/zyS3PHHXeYlVde2Sy00EL1FlPXi0DDCaivNhx5qwzFvxUOfRABERCBpiTQwU4kq1f/NCUCVUoERCALBGbNmmWGDx9uLr30UsP7wqNz585myJAh5k9/+pNZeOGFC39O5XNYu47wPX36dDNu3Djz6KOPmieffNJ89dVXbYR1FhgeeeQRs/zyyye+0JAKFGXa9ATUV9NtYvFPl79yFwEREIGkCXQ80x5JZ6L0RUAERKASAQKnrbTSSubVV191WulCU3c+o6lGwF1xxRUTN3WvVF5+79ixo+natatbMOjVq5crG9rxX/ziF2abbbZxWvKPPvrIfPvtty3JYSr/85//3PTv3z8TdWgpmN6IQJUE1FerBJXQaeKfEFglKwIiIAIZISABPSMNoWKIgAgYJ9CiWX7sscecr3ehgQ+C7ttvv+0EYATieebJ1k6RmN536dLFLL744qZv375mjTXWMAMHDnT+5iwuoHGnTkSr/+Uvf2kWXHBBNbsI5JIALhrqq+k1nfinx145i4AIiEDSBCSgJ01Y6YuACEQigODdrVs388QTT7TSPPtEMCOfPHmy264MATdpf3Sfb9RXFg8wxUdQJ7gdWv833njDmb0joG+wwQZmueWWU7C4qGB1fmYIqK+m2xTiny5/5S4CIiACSRGQgJ4UWaUrAiJQEwHMxpdddlkXgA2BlgBt4QMNNFsNEQWdLcvwTc/ygaDO9mr9+vUzq6++urMA+PTTT502fbvttnMm8lkuv8omAqUIqK+WItOY78W/MZyViwiIgAg0mkBuBXQm6O+++64zJeUhleZBwJannnrKLLHEEvIpTbMhlHfTEMBMHH/0F154wSDMEkk9fCC00/85BzPbPGxZxkLC0ksvbVZddVVXL3ztt912W0NU5qyZ6odZ670IlCOgvlqOTvK/iX/yjMvlQEBQAoTi1pT2XLRcOfVb7QT++9//mnvuucdZ9mHdl1WrvdprqCuzSCCXAjqTdrZkWnLJJZ3ZaNqTc/xKzz//fDN27Fiz5pprOo2YOnAWb3eVKU8EFllkESfQjh492u03Xlh29iZnT/FNN93ULLbYYrkQcpnAMW5hITBq1ChXJQLKZd0KoJC9PotAmID6aphG49+Lf+OZkyNxRX73u985q6gttthC1lDpNEPiuTK3Z4tXtlXdcMMN9bxOnLgygEDuBHSCR9FR8L3ad9993apl2sIwk+5FF13UXH311eatt94y6623nllggQW0yqY+JgJ1EKBfI8yyAPfMM8+Y7777rk1qPDDxSd9ss81cn2tzQga/QFu+1FJLufrcddddZscdd3Qm8GmPYxlEpSLlhID6aroNJf7p8L/mmmvM7bff7uZ8W2+9tQsQmk5JlGuSBOhfl19+uXnllVfMnnvuqed1krCVdguBRAT0m266yU2aMd2MU7v92muvmd///vcGcxP2Qsa8NQsmRUy4f/azn7nBmQEbgYFVNkzPdIiACNROgPGDLcnYqgxt+Y8//tgqMfzRJ0yY4KK/EzGd7YfycPh63XvvvW5hYbXVVstN2fPAV2VsPAF/T6uvNp49OYp/Y7nPnj3bWXJ+/PHH5ky7W/EKK6yQifloYym0j9xQuI0bN85ZyRLsFTe1Tp06tY/Kq5apEYhdQEc4P/fcc83DDz/sIhSzZ3EcQvTUqVPNCSecYBDS//znP7uti7I0GaeOmK0inLOiOv/88xtNulO7r5VxExGgL/FQJM7DtGnT2vij42LC1mtESsfHO47xphH48GVjEZOHPwHk9MBvBHXlkSQB9dUk6VZOW/wrM4rrDKw5sZrk2XT00Ucb3AxkBRUX3WylgxKOBbAHHnjAbf+6yy67uDl+tkqp0jQbgVgF9H/961/mnHPOMfiGIlDjt8GqIuac9UyamYCffvrp5r777jPHHXec2WuvvTJpQo4f6corr+zq/eCDD7r3cS1QNNuNp/qIQBQC+JgThBF/dMaXwuPrr78248ePN5tvvnmuJkp9+vRx46NcYgpbVJ/zSkB9Nd2WE//G8L/gggvM888/b4YMGeLioCiOSGO4p5ULi+kEikNJuP322yu4a1oN0Y7yjU1Av/XWW83w4cOdmSYabvxxCIL0+OOPuxVGfElrFdLx0/zLX/5iNrN+pgTk6NmzZ2YDQi200EJu3+Obb77ZafXoyFneq7kd3euqao4JoJlAO85i3YsvvuheC6szZcoUJ7wPHDgwN8F60JrjCiPNS2Fr6nNeCaivptty4p88/8mTJ5uzzjrLYOY+bNgwFytFO3Ekzz3NHFiA+eSTT1w8HGJObbDBBgoWl2aDtIO8YxHQMek+++yzXeA2Bi0EafzD8dNA44WgzudahHRMxo8//njz4Ycfukjp/fv3j9WvPYk2JoAd+zdjAsXWG+x9nCVz/CTqrDRFIGkCCLOYE7755ptOWz5nzpxWWbIVG+MEmvZVVllFJuOt6OiDCDSOgPpq41gXy0n8i1GJ77s777zTjBgxwllsHXDAAbkJUBofgfaZEvN55B2s9fbee28X+6Z9klCtG0FgnnozYZBCOGdCzErixhtv7LRX+EIhqF9yySXuJiby+rPPPmvYvzjKcd111xn2Cx4wYIDz6ebBk/WDMh588MFOKCfyI0JDoTCR9TqofO2HAHu4YgGDfzdB17J8IHwzlrD3eTGLHOpy4YUXmpdeeqlNQLks10tlE4FqCKivVkNJ50BAY2Uy9wELwQhpuFrhbomFpI72QQBF4zrrrGMIDPjcc88V3VmmfZBQLRtBoC4NOluKnXzyyWajjTYyxx57rNMUhwVoJtBEN2dvcLYnIHAcpu/Vmnx/8MEH5tRTTzUTJ040f/zjH13HIFBDHg606CxIEPkRDux1rKjueWi59lfGkSNHusU1fKyIGZH1PoaLS/fu3Z2FCjs6FB4zZsxwYwb70uJyIvPxQkL6nFcC6qt5bbl0yq2xMn7uzGVxuezRo4c58cQTM7HVb/y1VIrFCDCXx63hkUcecUo35JmuXbsWO1XfiUDdBOrSoCN84xPOHxr0YhN7bmhMvNkW7Te/+U2kCTNmRGzZwqoVGvQ8BeGg0w4ePNhFerztttuKRp+uu/WUgAjEQIAFMEy28K8q3MYshuRjT4JxhiiqBx54YFHTQqwAiH3BJGrmzJmx568ERSAtAuqraZHPZ74aK+NvN2IisQi88847SziPH2/mU9xhhx1cHCwUjsQiwKJChwgkQaAuAX3hhRc2O+20kwuKhiBe6kCDhe8oNzbRiqs5vv32W8NAiIYMMyJWgvOmCdtqq61cYCtMh1lxY+VNhwhkjYB3v/CvWStfsfKgGcdqB+udsNWOP5e+dsMNN7idH9TvPBW95p2A76P+NQ/1UV9Nt5XEPz7+s2bNclttIZTttttu2morPrS5SQnrWKzzcHFASNf8IjdNl7uC1iWgU1s0xdUKzlHOffLJJ53vNpExWQTIoxkJD0b2ZkaA+Pe//110e6jc3TEqsAhkhABR3f/whz+4bcqKRdD97LPP3M4SBJXLk0CTEbwqhgjERkB9NTaUNSUk/jVha3PRmDFjnP8xEbx//vOfF7UabXORvmgqAsg7e+65p5NJfCyCpqqgKpMZAnUL6EnVhOBzrFYut9xybr/Bchr6pMoQR7rrr7++M81na6h33nknFybEcdRbaYhAIwhsuOGGbpeHbt26Fc2OOBkEr0RYz3oAvKIV0Jci0CQE1FfTbUjxr58/AhluU3vssYcieNePM7cpsECDVTB7orNjU9Tg17mtuAreUAKZFNC/++4789RTTznTkTXWWKNq33OuY5/kchNxNGmYpBTztaWTkUap6/21pX4v1nII6Gyxhqn+888/r6iPxSDpOxGokQB9a5999mlZ0S5MBlPEhx56yFx55ZVuwa/wd30WARFoDAH11cZwLpWL+JciU933xEN6+umnDXtgY+JcLugvc8xyc0lyZB7JnLPcnJXf+Ss25+S6ctdWV6vkz2pGFrjqYtnLce+99xpccnWIQNwEIodEJzL5fffdZ9577z2DDzo+oJh7lNJghQuMgMvWBERxX3nllYv6jnL+22+/7TReTK4R0HmwVHOwvdITTzzhhG+Co/CH5p3BjbwZ6Hgl3TPOOMNFVg/7rzKRv+KKK5wwzff8YTrL+QyECPV9+vQxF110kRukqykTAe4WW2wx8/nnn7u6H3TQQVX74VeTfuE5kyZNcit6bLFSjnHhdc3wufDeJLDg7rvvXtW9ycN3woQJziWBe7nQbYN7iGB/DzzwgFlyySXNcccdpwAxGblpmDD9/ve/d/f9Cy+80GbxDV+xf/zjH243iW233bbqBb+MVK9iMdrbfT9lyhT3DGIrPd4zWWLrm0GDBjl3h7C11ejRo82oUaPcM4XnAVqPHXfc0d0L4bG/ImSdEAuB9t5XY4FYRyLiXzs8nv1YYjHO4IdczK3Kp87Ww8x1mW/6uSivfi7K98wnmVsS8PTXv/510Xkh25/yh7DPeEUaXMt8lNdy1/qypP3arCyYW/7tb38z99xzj4uHU2zeGBf7ZnrmNVNd4mrfUulEEtBvuukmt/8jW4YxSCGon3/++QYz0tNPP90J7KUy4vu//vWv5pZbbnGD1HV2f3OE12KDHJNsH3iBLdqqFdAR7MdYHyGuRcAibS9oMTAyGPLKccQRR7jP7sP//ePGQcBnr1l/LdeHr0XoZXCs9mA/+P79+zt/+qQ16GPHjjVnnnmmi8jN6i6DPpGuKUOzH9ybd9xxh1swIngLq5rnnnuum5izVR/xAEod77//vtuJAAH9f/7nf9we9oXBDJnk+/Tgucwyy7QbtqW4Zen7fv36OX90dor49NNPW/q5LyPRVocOHWo4DyGt2Ljjz83Ta3u779FgnXfeeW6CTHwPNFlsxwmH//znP+45xKIxx8UXX2xefvlltxDLQi9WTET3/+1vf+vcIghaWk4Llqf7IE9lba99NSttJP7RWwLlDrsKMbdEIVU4PyhM8fXXX3fbgCJYV5qLMg8uZtFJmuy3/dhjjzmzep5Z/IXno+WuLSxTWp+blcWyyy7r5pss3GDxy6JNEs+TZnrmNVNdGtKfbGev6rATm8BOaAKrRQzsVi+B1UoF//znP4NFFlkksBri4NFHHw2s4FoyLc5fe+21A6vdCOyAFVhBOrCDXtHzDzvssMAKQYHVtAdWUx9YwbroeYVfUsbrr78+uOaaa4JLL700WGqppQI7oCGRt/xZATuw2y8FVmMa2EGxVRI2mFRg91sPrPDVcp0VrgM7oQusdj6wq2WB9UEK7ESv1XWVPpx11lmBXV0L7ApoYBcf2uRb6fpqfx8yZEhgHxwtdV1++eUDu3VW1fyqzSdr59HuVivm2sbfm1dffbW7NxdffPHACtdl700ruAVWgHfcaGu7QNOmin/+859dG/p7yT6kgy+++KLNeXn8gv5grWEC6mj96/JYBVdm+uXw4cNb2tK3lX+12ofgV7/6VWCtWXJbx3DB29t9byPmBlZjFFx++eXBq6++6vqfNS0Mpk6d6sbt7t27B5tssklgF9rcGL/lllsG999/f2AXXgPO49llBfWA+8DuXxtYbVgYZy7eq6/mopkyX8j2NlbW2yBWAAvstsKBXRQMrNBccU7FfNgqodxc1PqrB1Zwa5mX+eeRtfoKrrrqquCZZ54JrCBftIh2gdGNd1ZbG9hAyS6NzTffPLDbFrv5KOUqdW3RBFP4splZ2ODPgbVKCazCMpH5YDM985qpLo3qRlVp0DGbtpN3Zxq4zTbbtGjKvXbaCioGrTf+1qXMBgmkQDqY5aDN7N27tzM/t4NVmwONJiuWrFBhDu/zaXNiwRfkj6mjhedWJDE5OfHEE51Zkj8V7RqroHYy1yZ/onLaRQRjhTuXBpoYtG6sUqI1xbwI88moq2SsrHEddUJLi0Y9bIbpy1bv64cffthKu09e3hKhWNpo3P0+jjBrxMEKMG2/+uqrV20ZUa5c4XvTTrpb7k3y4cC1oNy9Sb3ZKgPtGgfa1WL3sH0ommuvvdZF4scSg/2IS616u4T0r+EE2OnhkEMOcVpTLCgK733aC3M0+jia9kpakIZXIEKG7e2+x1wUC5Zf/vKXToOF25B/LjAe4w+IGwPm/lgR8UqEf/otY/fXX39t/v73vzuLGu6DcePGtRorI6DXqTEQaE99NQZcsSch/tGQsuXvV199ZawSxM0d/dhTKhXc65jrMr9gTsGuRFhohg+064xbuB0Um3Nw7iqrrOLmwVgJ+bkT7pl837lzZ/dX6tpwXmm+b2YWzDlxebSL5c7aAbffuOb2zfTMa6a6NLIvVSWgE7kSM3N89xB6/UFUcoRODiKulxPyaCA/YUY4s5r3lgmWT4/XsPDDJMwLWuFzSr1nwAofTOYQQM855xw3QeM3Bln8Rqx22Q2O4WtYGMAMH6GOARDhfODAgXULktTV18NqtJ1gF843XOZ63uNfC2ffJkxOWQwp9jDBdOqkk05yiybl2q2e8hS7lrIgGOFXxQKM51Ls3Gq+K3Vv4u7gOXBvcl8VO2gPa03hHqYMrOuuu25RH2XMaU855RTn6zx9+nS3cFRv2YuVR9/VR6Bnz54Glwban0VBJknhA0HtkksucYtkVttacmIUviaL79vTfc9zg7gf9E3cV8LCuW8bXE5YQMX9CFPUjTfe2Gy66aYt23PSz7knmBRzrLrqqrlte1/nvL+2l76a1XYS/+pahuf9yJEj3fjCHJjFjUpHeH6H0oi5GEK+nwNz/d13320OP/xwQzsUm6NxDvNu5i+4XnItbou4fSII5uVoZhYsrqC0ZHH4f//3f93WeygV6z2a6ZnXTHWpt12jXl9RQGdCyx7e+DITeMwLJQg/rBr5CQ/CFhOkUoc142k5F810KS00gyHbWCA0shjg8yuVbrnvEU4PPfRQJ4Si/fRaUjTLaFkYGNl6hBVIJnCnnXaa8yVBw4vFACt/1fq/lytHoYBeKDSUuzbKb/vvv797eODrTlvhK4WlQLGDSS7+m144LXZOEt/xIGLFsdQCTZQ8S92bDAjhexPLiFKrzGjX/eJSuS39uF8JCmJNZs2DDz7o+Fa7UkpfoW+UeghHqbPOrUxgtdVWc3356KOPNtOmTWtzAf2fxTfGBAS7esaYNok34Iu83PdxoUDgZjGYhZdSk9nwIhx89t57b6eZ8n2O4J7ETbGuVS7wKBYUeZrkxsUya+k0e1/NGu/C8oh/IZG2n7Gww2KJBT+eF9U+931KCKhYdj3yyCOtBHSs8BDaeU6VE+qw+kKDznx2v/32K3uuzzOrr83Ignn2jTfe6GIgHXzwwbG0TzM985qpLo3uV6Ul6v8rCYIOAvNmm23WSqhGsEG4w1yQVST2BQyvlIUrwhYEYZNCBPRS56K99gIsA1K9k2cmdCeccIILHIVg5RcUrL+5m/Cx8tWjRw8XXIiBmEUBhHPrv9iqvuH6RH0fFtARGHz9oqZT6XyEcgbw7bff3pWdupd6mKDFZjWWtmmkBp06YHLKwoGfPFeqV6nfS92bWBGMHz/e3ZvWB92st956JRdawgtHuEhQtlIHE3pMmggYV8oUnmvpE6y4s+rNwg9aPTT4Sy+9tFsU2WqrrapahS9VDn1fngD3PAHAGHMuu+yyotur0e7s+kBfz5ugltX7PtwqNj6J6ycsatUTjI2xkoCiLCaWmxyzqwj9joOxhYXX8DOGNibS/0F2Fw1+t/FJSo4J4XrwPq66FKarz8Y9n5q5r2a9jZt9rKyXP3MjrJXYCQRBrJwgXS4v5ryMScwLfJBh5gQ2ZpLZd999nVVhsfkQSiXOYQ5+wAEHOA1tqTldufyzNIalzcJzgi3WtMwTsGQo56Lrryn2SgBSrIKZdxKUlGdVPYq9ZnrmZaEuvs3iam+fXiNeKwroaLRtkAun9QwLy6zqoangQJhF6xz+PVx4TE3xU2dAQuhm1bbUDcxA6M2R4xDQKUffvn2NDdTmtGlol9FokgcdiujzCKsI75Sf8/ALitM/lQmhZxPW9IQZxfWexQD+qjkQ4PN8cG8iAKCR93ypD/cmnDkwLSu1JQoPX3xV/aJNuYUjl5j9h2sE2vhS2/8hkNtAZYYtoBDmbVAyJ/Sj1Scv3C3wR0NYKGaq6/PRa30EmEixUwMPXxukpmVS5FNlkvSvf/3LbavHolY1Zov+2rRfs3jfh5kQtZeFEbTejKNMWEpZTIWvK/aefsOiGdZB5SbHNmhcSxtjAlpsAZDnAH9RjjjrEiXf9nRuM/fVPLSj+JduJdxiiNWDBU4184NSKTEOsjhItG/Gb3+gGScKOJrXYsoBzKZRJjFfHjx4cCsXU59GpdesjWFpsgizQiF35ZVXunhCPDP4K2VpGb6u8D3Ptl133dXFOmLuyUJMKfmm8Npin5vpmZd2XcJ842rvcJpJv68ooCNkIICHJ0cI5qwEAp8DAb6cQItg4s9FsCln3hzW6CKgF1tVrAUKPofsx0iQj3fffdcJ6Ajq7H1OHqz0IJxTlzjzpaxhDTocGq2xroVXHq4pdm+yRR6mZNxHHJi1Fnvw8Rt++PzR9qxKs4Ia1rpxTuGBMI8wV0yDzoOXBR/6xsknn+wGbR7sDPrkwT2IlcMFF1zg4hzYSKzGRoaN5R7nvrI7FzirFvKKcvAAhxc+ccRhiPKQou+wQIKZXrULQ1HKVs+5sCdQGJMg6uUX/nyatBdbdrH6TYyBci46/posvGbtvi9kAke02fCvRzgnXfojVg5sDVWufZhE+4U2Jki1LggkWReftvqqJzH3tVn76twaZvud+BdvH7Zu5DmBcI01Xj3zUSzneNYgpDP35GCctLsOuXkK84pw+pyDGxZxk3beeWcXFynKs9nXKM7x2KdZ72taLMLlRoiG8QorrOAWX+oRqtmPnjgpuEBisYvFVrgtw/lWet9Mz7y06xJmHWd7h9NN8n1FAR3NeOGBiaWPyI7fLsF7yt3cYTPiSquQ3kyRPEmz1pu8sMxoWMl72LBh5thjj23ZK9n7peNvjnCOuX5cefoyMFn0aYbr53/Xa20Eit2b7BnqI9NjEltO6MZNA4sNFky4jxGWK5mPYTpvt+orOgDbLVOcJQZ5EqAQM1rf7qSLIItvLCby9913n8uTezG8+FUbCWNmzJjhAu8VE0QrpclDir9XXnnFvPXWW5VOb/U79aMd0ELX81BqlWiMHxib2MmBv7DmwmcBLzQUWPWUEwD9+Vl4zdp9X8iEfodJJQcLWZUWvQqvD3+mTWibcgdjOBp07mGOSs+YcmkV/hZnXXza6queROvXZuyrrWuY7U/i37Z9WNxlzlZsQb7t2eW/QfGDRR1WXSgS/MECOVZemNCHFxaZy2CJx4GGvVZXrCTGMF/2Wl/TYhEuL8+Jm266yTEnKHQtix8+PeaOKChoSxSYKAMqzSX9tYWvzfTMS7suYbZxtnc43STfVxTQi2WOObgXbIlgWE6oRTPHgOT9bipNnsKCflibXqwcUb+jA2633XYuGjcB4ViZ9AfmmPgMM/mN29w1XI84Fx182fU6lwD3JkI3B1Hty5mRhxeOEKpLadrnpm6cGVMxDR0BX2655RYnKGN2T1wDL5yHr+chS7mw3GA7P85lBTdsoh8+v9r3mPQSnZwYDoWa4kppwIxAkJhpEaU2PEmodC11JG8sA4rVt9L1Sf9On4cxE53rrC+zH7d8vr/4xS/cIk543PG/5ek1rfu+GCPGT2KSNOpggYXFF+57JkksoNUz2QqXO4m6qK+GCc9931766twaZ+ud+LdtD+YFuEJhBYqveDVzhLapzP2GZyxxj3geeUs35sYsaDI39c9elAZo1hnXiP/E1qC1jmlJjGFza1T7uzRYhEvLswLFXBwHzyDceFnIYc5Z73yuUpny9swrV58k6xLON872Dqeb5PvIAjrBKvyWDxSMQaXcoBX2P0c4wcy33GSYwcTf3OQVVdioBAtTfPIoFCYQbDClREBnQCxXxkp5FP4erkexvAvP1+faCLByifmYN3UlWB68ix2F/ucI3ZU0fQh3PFgJ1uIfpD5t/MoR0nnoss99ufvHb/GEeT19iRXuUuX06Vd6pTxsLcVqf1QXCsrBwx/BhoBN5dxVCstBP2KVtLA/FZ6X5mcG5uOPP96tbrMo4zWtPExxayHKf62r3WnWy+ed5n3vy5DmK20adqHKoiVHmI/6aphG6/fN3ldb1zZ7n8S/dZswvyWmDAvq7GPO2OLnp63PrO4Twts+++zj4nMwbvuD2EjMXZizMA/h89NPP+2eVUSAL6cE82nk7bWZWOAeiGUUc8Ni8U/ibpu8PfPK1b+Z6lKunrX8FllARxtOJHIEZ4RZhJFyK3tR/M+pAOa+frKPYBtV2KgEAbOhv//97y6IGMHDwlHjMXfFh/iKK65wvkJxTdq9yUth/SqVNenfWZ1l1c+v5CadH+nzcGNgZhCr50FXrKwIz/7eRKNbTlBmqy0CulF32rncLgQ+L4IK8vBE4114z/MbCwMItwTfK1c3zOkRaulDmLah4a1XQKeM9JvCcvmyl3v19zmvXF9ucaFcOln+jW0gWXjjHkFAp+/j7oJFTy3MslTXNO/7LHBgYusF9EoWWlkoL2VQXy3dEs3cV0vXOju/iP/ctuBZTgwmIqkT24bF9HIKqblXln6HmxvacdzJvAIKK0v8zQcOHOjmGFh7ffbZZ866izGtGZ/JEGoGFgQkxmWRA1/0OOZyLrEy//L4zCtVnWaqS6k61vp9ZAEdQcRPhvDbqBRQjdURr9GsZvKEYIXwwhHWPNdawfB1LC6cccYZztd2nXXWcdusYRbMDYKZEYsBbJOA+fvll1/uBuNyglY47XLvEdD9QgP18wJRuWuS/u3TTz81Rx11lPPF9w+JpPMkfSamrEKzCMLDLg6+vtz4lPt7DX86tAF+scef41/xFUIjTrtQjmr8zzEjRktdbIUUIYm82UqNh2mpfMmf63nIcw4BC71G15dNr/EToF8TEZexi0WUM8880+CeU2gJEX/OyaeY5n3va8diH7EViE1CrAUC2VV6Nvhr63nlGcG47vtQMfeTcPre95OylRp70qpLuJzt+X0z99U8tKv4z20lntHEJmKrNf7QftcroDPXYFGeoGJ+txlyHD16tJt/4h7n90xHe17KXW5uKdu+y8sY1ggWng6LIFgsMudijoYMQNC+ehfoUfqh8MFdjsUtL7/4fON+baZnXhJ18byTam+ffiNe54maCSbrfjJUTJMYTg9Ahf7nlSbETJ4x52HyFKeA/uGHHzrtOBp9tsoaOnSo8wUmsjumvV5oxkSYgRLTV7TLXrAO1yvq+3A9CByWdAeupnzs946gyEDVyD8GQ6KhegG1mrJWew4r0v7eLLUNmk8rLBgThKrSfcnEHm03JmiFD2isMHw0eO7fUhN/nzf3Gpp4Hv6skjdygcSXoT29fvTRRy6aO0Hw6M9scUcQP/pAuYWUvDBK6773fLA8ItghYz0LIJiEHnnkkWbq1KmxjJ8+n2KvtCmTUfoQQnelYD8XXnihueOOO1p2eShMM826FJalPX5u9r6a9TYV/7YthB867lCMNfjL1hvol2cOweKw4go/f5gn3njjjc7CE3N6XOHYJrbS3KSwxHkaw5Jm4dnAhGcSW9rRfmPGjHGfURT5mEX+3KivLNzQdizkMKdI+mimZ17cdfHsk2xvn0cjXiNr0ImQ7QcoBN1ywmbY/xxtpve9LVcxhBu2/GD/SW+CXO78an5joohWnE7JaiRCOZpQhCQ0rfieo01GyGKixyTzrrvuclpVtsti4lfPgRDmzcjRsJZjVk8+/lqEkPDA778Pv+JKcOqpp9Y9OIXTrPY9JkCYuVcqY7Xp+fPC5vqVOIeDqVU6l/QZ2LmHEeYLV1wxq+eegXu1bevPC5fZ10Ov8RFAePvjH/9oWOXGwuGwww4zB8WwZU58Jaw/pfA9VOlejvO+p+Q8D9jKDhcRgh8yrrCbAfvBYqFAZOJ6TP4YN3kW0F9wDSnse8R+8FYzPF/K+Z/z0GYyxeKs739h+knXJZyX3rcl0B76attaZ+cb8S/eFiy6s80ZO0Xce++9bkvOeueEaFoxh2Yf7rCAiKk0c2Cs+w488MDIwVeTGMOqmU8WJ1fdt0mx8LnTbrizYV3Ftp+4LbA4wpz//PPPd24FzOu8ks5fV80rmnMscJErNtlkEydTVHNduXOa6ZnXyLp4pkm2t8+jUa+RBXQmW16wqmTOwaQYLToHGs1yk6dwhVdaaSU3oUawRvihM1XSSoavD7/HvJwJOvtZIpAzOWMPRj9pZKKGjxHnnHTSSU6jyfVcR2RNFguY0BdqTcN5VHrvNVxoqr3/caVravmdqPT41xNcBFN6VgyZtBabjNKGLLA00xF2Hwjfp8XqiGmZ11yXM3flWh6WN9xwgzNLKxasJWwhAWvfP4rl679D0OA8BHvKkvRD0Ofbnl4R3Fh8Y29S2pCosezXTp+udTzJIr+07ntY4EuJ1mDQoEFuW0HuZRZweUUg9ou5tXDDGuZPf/qTs1whHSwfmCh7jRLfjRw5suUZU2krJKIx486y3nrrOauhwjIlWZfCvPS5NYH20ldb1zo7n8S/fFswvv31r391C49YC9VrfYUwyNZpLBh6VztKQKAxDuZmO+20U8s81X1Zxb84xzDKQp1ffPFF57Z0zDHHmH79+tUkyJYrelIsyJN5PHN+3K7QcPtnP/VgroZSDqsInh21COgoblDA7bXXXhVjD5Vj4H9rpmdeo+vSiPb27dSo18gm7tzYXotRThDBFxFTQgYfjmr8z32l8Q1BmKWBEW79Fm3+92pfWRxg5WzEiBEuLYRwJumF+04z4cPk1Q+8Pn0WB1hhI4Kn19L436K8ejN/XAK8+X6U66s9lwUFtvBgMYLJaOFWctWmk9fzWIzgvuGg7bzVQmF9GFBZ9fRtyoPIC+uF5/L51ltvdWmhEfQLO+HzuE8RsDnK9YnwNV5A5DoWVsrlH75O76sjANe//OUvrh/gnoCZIhYj9MFaHsTV5ZrOWWnd94zxd955p1u4ImAo9zQ+fgjnHEwy/bOiFjL4Yd58882GuCf42TMOs6DlD77HVcUvApRbaGMbTbRTQ4YMccFNC/spE7Uk6+LLrNe2BNpTX21b+/S/Ef/KbYAyCh9jTM/DVjuVryx9BoqoUnFQ2NINodLPE0qnMveXuMdjrKAQ+Im9w37hLJBiZZHEETcLX0YUK1iYsRgS5onm2z83mP8XPg/89eVemffxzGAeifCPpUW9RyOfeXHfL4V1b2RdfN5JtrfPo5GvkQV0tA9oojkwPeQmLTxYtcKH+7XXXmvpBAjoXvNReH7hZybTPg+CeRXLo/AaPlMeJnIMoOwxjYkQ0TAZVDBBwayaTskDqfBAQ04ETcxgvJDHOR9Z/1UCyz388MOuPpjt48/uO3dhOoWfEb78+bArJuAVXlPrZ8pI8DfKxiSZoE0MTsXqW2seWb6O9vOB4R5//PFWk3lfblj87W9/c/cDmkcegKwQhyf+/lxe+Y2HE6bRxA8o9sDkOz/Al1oUCKfJ+/B5vG8vbVTIIanPtBnmg1jhYLWCJnbNNdcsak2SVBkalW5a9z1CLZZR4UA7t912mzPZRGDH7D08lkblwfOD8csvXmGG6NNj4ZcAn1g/oRVn0aXU8whXKRYrN910UzfG+zTC5fnggw8SrUs4L71vTaA99dXWNc/GJ/Gv3A5oW1HiMC9FKPOKp8pXlj6Dxctf//rXbVwoGTsR+KJabcY9HqPo8S6tWAkicLH9W60Ks9IkjFvIjZOFzwt54PDDD2+jIaceCNbIJJViafm0Cl9Jm2cOz79SlqqF11T63MhnXtz3S2HdGlkXn3eS7e3zaOirFQwiHdaHMbCRLAN7YwdrrbVWYBshsAJhSxpWoA6sSXhgteCBHYCQhAMrNAXvvfdeYCdaLeeVe2M7TmB9wwM76Qqsn05AntUcdgAN1l577cB2mKBv376BHUxd/pTBDnaBDQYX2FXBwApjbZKze1gHds/LwJrTB1bgarmOa/nMtdSJclnBP7ATxzZpFPvCBqULrM+LS88GpAjswF7stFi+g7tdAGgpu10xDGwnjCXtPCRiLSYCO2l39xv3HO/tQkVL0bmvaAPrKxTYxYzACnCBDZTn7g0bUTWwD6GWc7lXbVC4YMcddwysFYVr71L3r4166+4b7hUrBAZ2lb0lnVJvOM/fZ1xvhfRSpyb+vdU0B9b9JLDm4K0YJJ5xQhnQtlZwdOOHDUgY3HLLLYH180sot/STTeu+twufbly3C6gOgjVpD+ye8oFdrAps9OHAWqbUBcdOhANrceT+rPYmsFoP10+sRURgrSECGyk+sAtogXXrCeziqzvPTrxankf0V7tYG+y3336B3T7TlTX8rAoXjmcMz6ik6hLOq5736qv10NO1hQTa21hZWP8on5nz2a1b3VjDM7vUWBIlTcZuG6ej1VzVumEFjHFRj7jH4xNPPDGwWuGW+STzG6t4S2yOECcLz876IwdWYdhK9uC5wBzQLro4GcYuQvjTI70ed9xxjo8Nihobk0Y+8+K+XwrhNbIuPu8k29vn0cjXyD7oaKHRRrC6h8kgZuGY/uCTw2oSGqvN7H7DaHG97zWaq2r9z+0g4LQkBHPgehz+q12x43xWhdCQsDqJObmF6TTwpIEmG2267aBk0+pgNQ1tPSuF1IXrWTVFO4qGE7NoNPmkg7aG+lVzePN2NLtw8pYB1Vwb9Rx8ziknFgRoh+0A4qwGoqaT1/NZDT3ggANcm2Hqcumllzr/Ve4/zF9Z0cOc/YgjjnAuFwQI5F7Az+qyyy5zUajR0nFgOotpNNuh2IWbFs18MTbESPBm09XeF/48+pHX+hdLW99FI8B4gfUOfmWMA7i1EHk/ScuVaCWM/+y07nt2geDPHzwPGH8YMwkOF1UD5NPxr0QwZpshIhvjz07gTiyDxo4d6/qMFbqNnTA7CwnGb/owZpg8fxjDrcDtngcE72G/XQLo+X7q8/CvPNf480fcdfHp6nUugfbYV+fWPv134h+tDZhPEgiTOD9s2WkXI9u4S0ZL0TgNLvM2NLrMXfGFHjx4cE3pxj0e77///m7OxM5HmKBjwo3roJ+7RK1rpfN5jsXFwufF86HwwLQby1jm9ZW25Sy81n/GsguXK+bzzA/jml808pkX9/3i2fjXRtbF55lUe/v0G/0aWUCngGxlw+QIf26EYu9zyMQIM2B+t1qLFtP0Ur675SqLic/111/v9tVFyGXyVMw0MZwGPthM1Jgg8ufNjhHC/B8DTTEhGbMi/LYZfAqvJw+uR9inU+PDjlBVzYGwjPm01cQ630fSTurA3PS8884zRGpmsMN0J66BI6kyx50u9wlCOlH6uW8w+bcrs87PG4GcPzoxwgP3B/uaWqsLtxCEXxICPNvAMbjgd4bpUqWAMJzPfp4sTiHUc6+UO1jkoc9wHg9k2sjfq+Wu02/lCWDKTERxzJzop1YD4ATFKIuD5XPI7q9p3PdhGoy7mH4SkdhaVhXd7SB8fjXvmUCwAMxiLQsuuAsx9uKfyTPGmybyXGDbIvrxSy+95M6jz9N3Cd7DKy5O1Y69SdSlmvq2p3Pac1/NQjuLf22twMIjC4YEd8OvuTCeUS2p4gp07bXXurku7li1RhQP5x3HGMb2w8RgQhjlGYovOnPLJI8kWBSWF7dFnlPM56O43obT8e6kzBOReUot/IavqeZ9Mz3z0qpLIec42rswzUZ9rklAZ6KD8ELQBbTC+ONwg6KlZJUNQQefPoRdhJcddtghsqCIEMVEDz9qJn50pEoCOufUeiAkIdTFeaD1YfURgYyJYhyDebnyofVn4treD78yyASegZjJOoMxgja/hSfqPHiIDcDDiNgJPNhYwPH3cjWCM9xZHCE+ARpEFmTIr9S1POS4JzgQKootGLX3Noxaf4Q3YkUwXtCGaF4PPfRQF1m1VDtEzSPr5zf6vg/zIOiij9rO4iplgTtWR7QHz4Va2oGou1gDETiUfswzgMVRFiDD6aHdGjBggJvcsvhF/yNPzo06eUqqLmFe7fm9+mq6rS/+tfPH35g/5nXWzN0tHlaal1bKjbEMKx/mBMwFwvOTSteW+j2OMYx5DYub/mCLOcZjLEuTOpJgUVjWZ555xs3RyIv5V9T249nCAg1zSxZs4p7XN9MzL426xN3ehek18nPVPQ2hgxsbzRRB3BB2uLERwAsPgkugSeRGZquIcqaFhdf6z3QegnIwELJNEuba5aL0+uuy9EoUe0yCEBRLbe2TpfI2W1mYoPNXzcEgW89AiwBBezP5QUgvd8/7QH6Ui+uiPiCqqU+Uc/wDl9ew0BMljTTPZWJz9tlnuz1qeWhi0v673/3OtUEck50061ZL3o287335mLCwwFW4IIu2CQEdDXet/Yv7kr1rKx20tV+kqHRuud+TrEu5fKv5TX21Gko6pxQBjZWlyFT3PfNSLEcxSb/77rvbBBWuLpW2Z7GIGKe1YxJjGGbhzOf9GNS2FvF8EzeLcKmQSZApeCax0MLzKuocAWsu3KzKbdkZzrOW9830zGt0XcK842jvcHqNfl+VvTXCOeaiTHp/+9vfuu2LvFl7YYH5HlNxJsqsBuLHUuvEjIEQE2D8xvH5QYOSlwNBDc0/1gVEAMdPOY/CT154p11OG7DKxTygjV955ZUWDXmxcmGGy0QJs1u0fmlr0LFWYaUc0zpWzfN0MAATQ4DtuHBPwOoGM3dcWaJqTvNU7yyVlcXYxx57zGkl0ATh7sGkh3scAZ3F3Ly0Rdbror6apTs/X2XRWBlPe+28887O5RLFEdZwcM3SkcQYxnyeeQuKh7zNEcJtY4NBGxYa6vE/x5IAmYTFCgT8vM/rk7hfwszTfB9He6dZ/qoE9NGjR7sAPQQVwYzXm20XKzgTMlaY6AAE42LCXOuKGwKMjWjpBHyEfgK45eVgQWH8+PFuhZUBnZVXHc1LwO4a4ALK4dvO6nWpBSxMfgl2xcINvvLlNO2NokUfvfzyy91iQd4evuxR/49//MPtTwvLoUOHOrO1WsecRjFvpnwY53zwTQR0P9YxgaUdcD1KexGqWt5Zr4v6arUtqfMKCWisLCRS22dcOxnnEGzGjBnjFiZrSymZq5IYwzCZx1yZWE1RNc7J1LK2VAv9kaM+l5i3sT888YMGDRpUdyDU2moR71VJ3C/xlrD21Opt79pzjufKqgR0gm2hEfYrhaUmXETJZu9hzsXnGs1xPRGqWZlilWqrrbZyEXkZJDBNyfrhNUe8EuSIAT3Pg1rWeWehfAgiRCBlX2bMn+x2bm2EdBat2LuZIGacx76faBfTPrBwibrTQtplJn8mRwRF5AFDLAH2Omev66gP3SzUJc9lwP8b5ozXyy+/vNOwoG0h8NGQIUNyNf5lvS7qq3nuKemVXWNlfOyxBiLOBguRLMajXc7SEfcYxjz2qquucgqIeubzWWCEchGLYNquFv/zJ554ws03cPMlin8zKALivl+y0M6+DPW2t08nrdeOZ9qjUuZsP8aNyQ190EEHGbsPuDPPDZt2oF0/+eSTnfCBAI8mCzPTem9gOhJREtn2Bs0821xkPSrz1Vdf7UxuCY6HEJb18lZqf/1eHQHaGVNxHtgPPPBAyxaBrLQjtNs9jJ3fGlGpTzrpJHduvf2jupI131lY8sAQrkyY2FqNrbRY8AiPS1mvOVu1sPDIwz7tWAS1ssLnncUnXDvQpLNqjZYByyF2r0CozEubNFNdam3PuK9TX42baLT0xD8ar2rOJnAlc1KUUszz+JwVJUzcY9htt93m5vVYxObZpBsFI3IJJu64CtWiIDn33HPd8+2YY45x1rF5szgsdm/Hfb8UyyON7+Jo7zTKHc6zqiBxAwcOdMF3iHJOdGQE5vBgxASTCTJaE4R3bnw6QFzCBwsDJ5xwghk2bJjTyhx//PGZ0DyGQfr3sMBcmAAS+OzneUDzddJrdQQQQvDjPuWUU9xD++233zb8IUQyCNJvCGZG3+hrTeLj6h/Vla55ziLIHts8sjrKThHsfc3WW3lb3UeYZRsb9lH11kl5bCUmKWw5RNAd9vIl2NEuu+zidjbIW5s0U12ycC+pr6bbCuKfDH8CFiOYX3jhhW4xnoX5LFjDUds4x7DnnnvOXHPNNebwww9viS2SDNHkU8UfmR2mavU/5/rHH3/czTOwgPSuXMmXPNkc4rxfki1ptNTrbe9ouSV0tp0YVjysSUhgtcKBNTUPbJC4wJr1BI8++mjw73//2322kagD65MT2H3Lgw8//DCwk+aKaUY9we7FGFiBN+jXr18wYsSIgDJl7Zg0aVJgJ9uB3YIusKurmSxj1pg1a3msK0YwZcqUwG43GFgNRmC3oArsZCngex21E7CRwoPf/OY3gZ0MEZknsNHBHVv70K090c5C76YAABU5SURBVJSuvOiiiwIbUC2wu2MENjZBSqWIL1vqYBcdAmsxksgzIL6SVk6pmepSubbJnKG+mgzXalMV/2pJ1XaetRoNrE92YLdoDawwUFsiCV5V7xhmgzIH++23X2Dd8ty4bv2uEyxt8knbXXYCa87t5g02HkPk+bl1WwzsgnNglZCOR/IlbmwO9d4vjS1t5dzqbe/KOSR/RlUadPwL8bnBDBOtFVtMsKUOGkCCYmH6wj7QmLTzOQlzRvwk0EizIjx8+HC37Q5+IKz+ZOHATwftKOZkRJGWL2wWWiW9MmCuTOR+HfERsA8Qc84557ggewThIzYF1jRYI4QteuLLMbmU3nrrLXPdddc5awq7oNcU1hQ8D9jmrBmOZqpLGu2hvpoG9bl5iv9cFkm9Y4chts8dNWqUQdOMO0+W4p/UO4Yxtz7qqKOMVYrlyk3TKvPc8xSLhvC8gKCl7ASFpde6664byaUMrTvb6BIkjr3PsYhstqPe+yUtHkm0d1p1aZNvlDUAtFRoAa3ZbmD9DZ1m0PpzBHayHDRqdY28Bw8eHFhf9MD6/2RGU2O3egpsoK3ABskL0PY3ikeU9tO5IpBnApdeemlg3QQC+9AN7EM2sOZmgV0Yy12VsKiw/tmBncwFNgJ9YB/6uauDCiwC5Qior5ajk/xv4p88Y3Kwi6yBXZR0llxYDzXbkTfLNBv7J7ALJc6S9ZNPPmmZh9tA14ENYOrmDhdffLGTWaK0lY2rEthgz26Ob924WtKNkobOjZ9AUu0df0lrSxHfx9wdmAufccYZgY0sGbmjJVHZadOmBTaCd2CDaTSFKVASjJSmCNRDAHMlq7EIbEC4wG73EtggZAEmeHk7Xn755cD6LgbW0siZR7LgmLdJUN6Yq7yNJaC+2ljehbmJfyGR5D5/9tlnwe677x7YgKXOtSe5nJRyNQR22203t/Bt/cMDa6Xmnq2TJ092bcR3NlZNYHd9ifzMtQGqg80228wtqNsgwNUURec0gEBS7d2AoleVRVUm7m3U7il/wVY+bN+DGVcWAjVgSoMpEPswEyApCRP/lJErexFIjcCTTz7p3FqsP7+LCM52akTCz0LfrxYKJnIjR450QYWefvppt9ULW1H27NmzlRletenpPBHIIgH11XRbRfwby58gwAQvZt7HbhU60iXgXV5xf/v8888NO1DdeOONLoA1rrgEuWY/97DpezUlxg2NLXK5Nk/zjmrqludzkmrvrDDpgBiflcKoHCIgAiIQJkAUfBa/iJ7KwhfCObtEEJMiLwthbMXD1ov4Kr7zzjtuYZGys03P1ltvHckXLsxG70UgSwTUV9NtDfFPl79yT5+AtVBzUfWtVashLhQCHDuJDBgwwMV7YTs8tmXV0RwEmr29c6lBb45bS7UQAREoR2Dq1Kku4CIaZ7ZTsztImAMOOMAFIsu6cG5jULjVe+sjZQhOQ/BIAmv69VAC1fDnV4DLcdBvIpB1Auqr6baQ+KfLX7lngwDPVLTcM2bMMNYU3QXtI3Bpjx49miIQazYoZ6cUzd7eEtCzc6+pJCIgAv9HgIfrmWeeaR566KEWc/DDDjvMsAIe1TytUVARyjHDf+yxx8zo0aPNe++9Z2ygGsNqPr+Fj1133TV3+7aHy6/3IuAJqK96Eum8in863JVr9gigHUcY509H8xNo9vaWgN7897BqKAK5IoC/9nnnnWdGjBhhZs6caTbZZBNjg/CY5ZZbLhPmaWzxxtYe/NkANGbChAnGBp4xNnil+4w2a8qUKcbued+iMQ83AFu07LTTTm5LyvD3ei8CeSOgvppui4l/uvyVuwiIgAgkRUACelJkla4IiEBNBOxWheb66693QV4wCScAD3uQ2sjtNaVXy0VovJn88jd79my3fyp7oHrTOYRv/thXFYEdLRaLCQSurHSw4MDe7fKFq0RKv2edgPpqui0k/unyV+4iIAIikBQBCehJkVW6IiACkQkghF922WVm4sSJLWbhzz//vBk7dmxDg8KxMMAfgjp/+MAjrBN4htd6jj322EMRf+sBqGszQUB9Nd1mEP90+St3ERABEUiSgAT0JOkqbREQgaoJPPvss+bss892vtthIXj69OlVp5H1E5daaikzcOBAF7wm62VV+USgFAH11VJkGvO9+DeGs3IRAREQgbQIzJNWxspXBERABDwB9ixlC7Vx48Y5bbX/vtlet99+exfAJquB7pqNt+oTPwH11fiZRklR/KPQ0rkiIAIikE8C0qDns91UahFoKgLzzTefWX/99c0yyyxTNLBas1R28ODBhiBxOkQgrwTUV9NtOfFPl79yFwEREIFGEOhg/SyDRmSkPERABESgFAH8vIl+TpC1Zh6SevXq5czbs76Pe6l20vcioL6a7j0g/unyV+4iIAIi0AgCEtAbQVl5iIAIiIAIiIAIiIAIiIAIiIAIiEAFAvJBrwBIP4uACIiACIiACIiACIiACIiACIhAIwhIQG8EZeUhAiIgAiIgAiIgAiIgAiIgAiIgAhUISECvAEg/i4AIiIAIiIAIiIAIiIAIiIAIiEAjCEhAbwRl5SECIiACIiACIiACIiACIiACIiACFQhIQK8ASD+LgAiIgAiIgAiIgAiIgAiIgAiIQCMISEBvBGXlIQIiIAIiIAIiIAIiIAIiIAIiIAIVCEhArwBIP4uACIiACIiACIiACIiACIiACIhAIwhIQG8EZeUhAiIgAiIgAiIgAiIgAiIgAiIgAhUISECvAEg/i4AIiIAIiIAIiIAIiIAIiIAIiEAjCEhAbwRl5SECItDuCPz000/trs6qsAjkkYD6ah5brfoyq32rZ6UzRUAEskFAAno22kGlEAERqEDgn//8p9l///3NiBEjzOzZsyucnd7PlO2KK64wgwYNMhMmTDBBEKRXGOUsAikQUF+NBv2///2vueCCC8wBBxxgnnrqKfPDDz9ES6CBZ+elbUGisbiBN4ayEgERiJXAvLGmpsREQAREIAECr7/+urnsssvMO++8YxZYYAGzxRZbmC5duiSQU21Jfvvtt2bixInmueeeMyNHjnST7E8++cScdtpppk+fPqZjx461JayrRCBnBNRXozfYww8/bK688ko3hqy55pqGv06dOkVPKOEr4m7bH3/80YwZM8asvfbapnv37qZDhw5110Bjcd0IlYAIiEAGCEhAz0AjqAgiIALlCcw777yGyRzCbpaEc7RdLBxMmzbNdO7c2Sy99NLm448/NpMmTXLlpczSoJdvW/3aXATUV6O353zzzee05iussILZaKONDJ+zeMTdtuPHjzdnnXWWOfroo80uu+xS16KrxuIs3jEqkwiIQK0EJKDXSk7XiYAINIzAMsssYzCt5FhxxRWdMNywzMtk1KNHD7dgwIS6b9++hs+Uc+zYseb7778vc6V+EoHmJKC+Gr1dEcpvuukmJ6CussoqmdSeU6u42/bLL7807777rrMcmDNnTnRwoSs0Fodg6K0IiEDuCUhAz30TqgIi0PwEunbtajbYYIPMVRShfO+993YTasqIiebCCy9s5plH4T0y11gqUEMIqK9Gx7zIIouYAQMGRL+wwVfE3bY+eJt/rac6GovroadrRUAEskZAAnrWWkTlEQERyA0BNOdZNUfNDUQVVAQaQEB9tQGQU8xC7ZsifGUtAiIQOwGpeWJHqgRFQAREQAREQAREQAREQAREQAREIDoBadCjM9MVIiACDSAwffp0M2rUKBdwbckllzRbb721WWihhWKJ9NuA4isLEWg3BNRXozU1kcafeOIJ53+N5nedddYxq6++eiZ9z9W20dpWZ4uACIhAHASkQY+DotIQARGIlcD7779vjj32WDNu3Di3l+3w4cPNkUceaaZOnaqo6LGSVmIiUB8B9dVo/ODFWPbAAw+4nR7G2G3G+HzFFVeYb775JlpiCZ+ttk0YsJIXAREQgRIEpEEvAUZfi4AIpENg8uTJ5g9/+IMLCrftttuaBRdc0Fx11VXmnnvuMdtss43Zc889DcGKwgdR0++44w4zc+bM8NexvCfg2+abb2623377urYBiqUwSkQEMkRAfTVaY7z66qtm2LBhZsMNN3S7P/Ts2dP06tXLHHXUUeb88883AwcONKuttprp2LFjq4TTGN9qadtWhdYHERABERCBmglIQK8ZnS4UARFIgsA111xjunXrZgYNGmSWWmopM2vWLKdp4hWNDnuLFx5Tpkwxzz77rPniiy9i17AzWWZ/82L5FpZDn0WgPRFQX62+tb/++mszdOhQg7vOHnvsYfr06eN2e+jXr59hf/GPP/7YvPnmm24byUIBPY3xrZa2rZ6GzhQBERABEShHQAJ6OTr6TQREoKEEJk2aZO68806DSXvv3r3dBBZfTYRzjuWXX76onyZbsKGB+uGHH2IvL1unUZZCrX3sGSlBEcgRAfXVaI11ww03uAXE008/3QnpfivGCRMmtCz+denSpWiMjUaPb7W2bTQiOlsEREAERKAUAQnopcjoexEQgYYTQIu0xhprtAqYdNtttznfTIRkJqrFtjVbfPHFDX86REAEGkNAfTUa5xdeeMEcfvjhbTTkzz//vPnuu++c+8wKK6xQdAGy0eNbrW0LEfY0nzFjhvn+++8rWjN9/vnn7nxckzCpn3/++ctCxbJg0UUXLcqo7IX6UQREQARyRkACes4aTMUVgWYmsNJKK5nTTjvN9OjRw2mSPvjgA/P000+7CSw+4EsssYTTqjczA9VNBPJAQH01WiudcMIJpm/fvqZz584tFwZB4FxzEND79+9vFltssUyMb/W07V133eVihmD1RP3KHZzz1VdfGawLHnrooYp1x5qJ58Axxxzj3KDKpa3fREAERCDPBCSg57n1VHYRaDIC3bt3N/z547777jOfffaZm7gRHK6ShsVfp1cREIFkCaivRuOLAF54YEr+0UcfmTlz5rjAcZi4Z+Gop22J17HiiisafO4rCeho0N99911n/YT7Er745Q7cArAyqHReuTT0mwiIgAjkgUD50TAPNVAZRUAEmpIAWiX80dl6aK211nLRjTt16tSUdVWlRCDPBNRXa2u9F1980Y1vCLIbbbRRJneJiNq2LERgLVBNUE220SS459Zbb23233//iguwaNBZPMjKQkZtra6rREAERKAyAQnolRnpDBEQgRQIPPXUUy1R24l6zMSMCRqB4Jg0LrDAAi0BlaZNm2aeeeaZRPYRRmvDAkE1Gp4UMClLEUidgPpqbU3AmDV79mwncK699tpF42uQcprjW5S2pawIz+y+Uc1BvbxfOeb/jOk6REAEREAEjJGArrtABEQgkwRuv/12ZyZJgKQddtihJYr6jTfe6AT0X/3qV26PdAr/8MMPm4suusj5M8ZdGRYFdt99d3PqqaeahRZaKO7klZ4I5J6A+mr0Jgz7n6+++urOzNtHdi9MLc3xLUrbFpZbn0VABERABGojIAG9Nm66SgREIEECX375pXnsscecdmm77bYzP/vZz5wfOpGBEdAPPfRQp3nxRRgwYIDTPn377bcV/R79NdW+MmleddVVWxYIqr1O54lAeyCgvlpbK0+cOLFq//O0xreobVsbCV0lAiIgAiJQSEACeiERfRYBEUidwPjx48306dPdFjybbLJJi8/h/fff7wIE4a8Zjoa8zDLLuAjvbPET94EGnbxKabcK8yPgkw+OxHsdItDMBNRXa2vdQv/z8HhWmGJa41vUti0sd9qfNRan3QLKXwREoFYCEtBrJafrREAEEiPAXrdMWBGO8f0mONxLL71krr32WjNkyBCz5JJLthKYOS+NwEH4w6MJQ7OPL+mnn35qRo8e7UzwgXPzzTe79z179nTlw8eSreLwu9QhAs1AQH21tlYkOFo1/uekntb4FrVtayMRz1Uai+PhqFREQASyQUACejbaQaUQAREIEcCk/cgjjzQXXnihE8pHjRpl0ObsuuuuZsstt2ylPQ9d1vC3bAF37LHHOt93NOx+kojfPNr8MWPGmDfeeMMJ5HzG13TYsGFmkUUWaXhZlaEIJEFAfTU6VSxsCBBHsMs11lgjM/ufF9YkL21LuTUWF7aePouACOSZgAT0PLeeyi4CTUoAjfnBBx/sBNqPP/7Y+X/vsssubjKLcItGKQsHkeVPPPFEJ5gjoPNH2Xz5mIgjmPvXhRdeWJGKs9BwKkNsBNRXo6PE6mbChAmZ2/+8sCZ5aVvKrbG4sPX0WQREIM8EJKDnufVUdhFoYgI9evQwW221lZk5c6YTfBdccMHMmYZ37drVbLzxxk3cCqqaCFQmoL5amVH4jOeff97MmjXLLdyFY2yEz8nK+zy0Law0FmfljlE5REAE4iAgAT0OikpDBEQgEQLzzjuv04wkkrgSFQERiI2A+mpblF988YULatmtW7dWMTMIdsmOE7i8rLvuuiX3P2+bYjrfJNW23tKo2gCc6dReuYqACIhA4wnM0/gslaMIiIAIiIAIiIAINC+BBx980AwePNjss88+Lnik39nhlVdeMU888YTzP8eNp1evXi0uMc1Lo3jNevfu7bawXHHFFd1CRvGz9K0IiIAItD8C0qC3vzZXjUVABERABERABBIkcNVVV5lHHnnECd/enH3q1Klm6NChZtKkSWbvvfc2u+22mzPNTrAYmU6aHS0uueQSs/TSS2feiiDTIFU4ERCBpiMgAb3pmlQVEgEREAEREAERSJMAAdY4iKPx+eefm9dff93ceOONbrvII444whxyyCGmT58+rUzf0yxvGnnDCDN/HSIgAiIgAq0JdLBmV0Hrr/RJBERABERABERABESgVgIvv/yyeeCBB8y0adPM999/bxBG2YFiwIABpn///gbtcceOHWtNXteJgAiIgAg0MQEJ6E3cuKqaCIiACIiACIhA4wnMmTPHTJ8+3cyYMcN88803pnPnzi7gJVHRCbqmQwREQAREQARKEZCAXoqMvhcBERABERABERABERABERABERCBBhJQFPcGwlZWIiACIiACIiACIiACIiACIiACIlCKgAT0UmT0vQiIgAiIgAiIgAiIgAiIgAiIgAg0kIAE9AbCVlYiIAIiIAIiIAIiIAIiIAIiIAIiUIqABPRSZPS9CIiACIiACIiACIiACIiACIiACDSQgAT0BsJWViIgAiIgAiIgAiIgAiIgAiIgAiJQioAE9FJk9L0IiIAIiIAIiIAIiIAIiIAIiIAINJCABPQGwlZWIiACIiACIiACIiACIiACIiACIlCKwP8DjAuunYcE6mEAAAAASUVORK5CYII="/>
          <p:cNvSpPr>
            <a:spLocks noChangeAspect="1" noChangeArrowheads="1"/>
          </p:cNvSpPr>
          <p:nvPr/>
        </p:nvSpPr>
        <p:spPr bwMode="auto">
          <a:xfrm>
            <a:off x="304800" y="304800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" descr="data:image/png;base64,iVBORw0KGgoAAAANSUhEUgAABGQAAAN0CAYAAADyBf7QAAAAAXNSR0IArs4c6QAAQABJREFUeAHsnQm8XdPZ/58kMieSSMggJchQGZCEIBOighgSY7R0QryKtv6KV4k2+hYVRbVFlVKlNYvQinkmiYhEIkEmkZBZZpGJ/d+/pfs699xz7z3n3n3O2Xuf7/58zudM+6y91vdZ96y7nvM8v6eO5x/GAQEIQAACEIAABCAAAQhAAAIQgAAEIFAwAnULdiUuBAEIQAACEIAABCAAAQhAAAIQgAAEIOAI4JBhIkAAAhCAAAQgAAEIQAACEIAABCAAgQITwCFTYOBcDgIQgAAEIAABCEAAAhCAAAQgAAEI4JBhDkAAAhCAAAQgAAEIQAACEIAABCAAgQITwCFTYOBcDgIQgAAEIAABCEAAAhCAAAQgAAEI4JBhDkAAAhCAAAQgAAEIQAACEIAABCAAgQITwCFTYOBcDgIQgAAEIAABCEAAAhCAAAQgAAEI4JBhDkAAAhCAAAQgAAEIQAACEIAABCAAgQITwCFTYOBcDgIQgAAEIAABCEAAAhCAAAQgAAEI4JBhDkAAAhCAAAQgAAEIQAACEIAABCAAgQITwCFTYOBcDgIQgAAEIAABCEAAAhCAAAQgAAEI7ACC3Ah4nmfr1q2z9evXW/369a1169bWoEGDco1s2LDBNm7caFu2bLG6detas2bNrEWLFlavXr1y5/EkdwLwz50Zn4AABCAAAQhAAAIQgAAEIACB6BHAIZOjTebMmWOTJ0+2mTNn2pdffmlDhw61/v37W/PmzZ0DZuHChTZ9+nTT/cqVK23btm3WsWNHGzJkiPXq1csaNmyY4xU5PZUA/FNp8BgCEIAABCAAAQhAAAIQgAAE4kqg3hj/iGvnC93vVatW2f/+7/+6y/bs2dPuvvtuu/fee23vvfe2Dh062BtvvGE33XSTrVmzxrp162b77befi6TRa88++6wddNBB1rZtWxc1U+i+J+F68E+CFRkDBCAAAQhAAAIQgAAEIAABCIgAETI5zIP777/fpSldeOGFLlXp+eeftwcffND+/Oc/OyfME088YXpv0KBBZWlMiqB5/fXX7YUXXrC//e1v1rVrV2vZsmUOV+XUgAD8AxLcQwACEIAABCAAAQhAAAIQgEDcCeCQydKCX3zxhT3yyCN27rnnWtOmTd2n9NpXX33lUpjWrl1r119/fTlnTNC0UpakHzNjxgzbunVr8DL3ORCAfw6wOBUCEIAABCAAAQhAAAIQgAAEIk+AKktZmuj999+3TZs22cEHH+x0YKQNM3fuXNu+fbuLhrnssssyOmPUvLRk5LiRU0GitBy5E4B/7sz4BAQgAAEIQAACEIAABCAAAQhElwAOmSxtIwHfs846y9q0aWN16tRxor1Llixxwr7Dhg1z4r6NGjWq0NrmzZtt/vz5Ttx3r732cilPFU7ihWoJwL9aRJwAAQhAAAIQgAAEIAABCEAAAjEiQMpSlsY64IADTLfgmDRpkquqJOfMyJEjy9KYgveD+1mzZtny5ctdhEy/fv2oshSAyfEe/jkC43QIQAACEIAABCAAAQhAAAIQiDQBImRqaJ7AIdOqVStXTalBgwYZW5KYr6JkVO56wIABOGQyUsr9RfjnzoxPQAACEIAABCAAAQhAAAIQgEB0COCQqYEtpBszdepUFyGz//77W7NmzVwaU3pTW7ZssWeeecZpx/To0cO6dOliO+zwdVCS2kBPJp1Yds/hnx0nzoIABCAAAQhAAAIQgAAEIACB6BLAIVMD2yxevNgWLVrk9GMCkd9MzcyePduUsiQB4OHDh5elNa1Zs8Y5dKi4lIla9a/Bv3pGnAEBCEAAAhCAAAQgAAEIQAAC0SaAQ6YG9pk4caJLQ5J+TFW6MCqT/fnnn7sImmOOOcYaN27srjZ+/Hi74YYbbMOGDTW4Oh+BP3MAAhCAAAQgAAEIQAACEIAABOJOAIdMDSwoh4DSkVq0aGHdu3fPWDlJZa6ffvppl66kKJrdd9/d6tWrZxs3brRx48bZYYcdVuagqUEXSvoj8C9p8zN4CEAAAhCAAAQgAAEIQAACiSCAQyZHMyr96O233zalG/Xt27dS/RjpnKxfv95VVzrooIOcmK+cOBMmTHBOmmOPPdaaNGmS49U5Hf7MAQhAAAIQgAAEIAABCEAAAhBIAgHKXudoxVWrVpXpxwwePNgaNWqUsQVVXRo4cKCtWLHCpSYtWLDAlixZYvfdd59dcskl1rZt24xCwBkb48UyAvAvQ8EDCEAAAhCAAAQgAAEIQAACEIgxARwyORpPqUiqltShQwcbNmxYpQ4ZNXv55Ze7SJp33nnH1q5da3ImjBo1yuTIqaxMdo7dKbnT4V9yJmfAEIAABCAAAQhAAAIQgAAEEkmgjl962UvkyPI4qHnz5rl0I0W5SBemqkOpTXPnznVpSnLk7LjjjkTGVAUsi/fgnwUkToEABCAAAQhAAAIQgAAEIACBSBPAIRNp89A5CEAAAhCAAAQgAAEIQAACEIAABJJIAFHfJFqVMUEAAhCAAAQgAAEIQAACEIAABCAQaQI4ZCJtHjoHAQhAAAIQgAAEIAABCEAAAhCAQBIJ4JBJolUZEwQgAAEIQAACEIAABCAAAQhAAAKRJoBDJtLmoXMQgAAEIAABCEAAAhCAAAQgAAEIJJEADpkkWpUxQQACEIAABCAAAQhAAAIQgAAEIBBpAjhkIm0eOgcBCEAAAhCAAAQgAAEIQAACEIBAEgngkEmiVRkTBCAAAQhAAAIQgAAEIAABCEAAApEmgEMm0uahcxCAAAQgAAEIQAACEIAABCAAAQgkkQAOmSRalTFBAAIQgAAEIAABCEAAAhCAAAQgEGkCOGQibR46BwEIQAACEIAABCAAAQhAAAIQgEASCeCQSaJVGRMEIAABCEAAAhCAAAQgAAEIQAACkSawQ6R7V8PObdy40ebPn29bt26tYQvx+Ngee+xhO+20k9WtGy2/GvzjMX/oJQQgAAEIQAACEIAABCAAAQgUj0AiHTLTpk2z0047zZYuXWqe5xWPbp6vfN1119n5559vTZs2zfOVcmse/rnx4mwIQAACEIAABCAAAQhAAAIQKD0CiXTIyAlTXdRI27Ztbccdd7Q6derk3epfffWVcwypX3r85Zdf2vbt2939tm3bXCTPli1b3Gu5dOZf//qXjRw50po0aVKQcWTbN/hnS4rzIAABCEAAAhCAAAQgAAEIQKBUCSTSIdOvXz879NBD7dFHH7Uvvvgio22HDh1qZ5xxhjVv3jyvzgw5YOR00U1OGDlelNKzfv16W7duna1evdqWL1/uonk+++wz27Rpk7tt2LDBdNNnKjveffddmzRpkrVr184aNmxY2WkFfx3+BUfOBSEAAQhAAAIQgAAEIAABCEAgZgTq+NEMiczpkYbM6aefblOnTs3o1GjTpo3985//dI6bBg0aRMJsa9assY8++sjmzJljSvvR7ZNPPrFVq1aZ3svknBk2bJjdddddpoifKB3wj5I16AsEIAABCEAAAhCAAAQgAAEIRI1AvTH+EbVOhdEfid3uvPPONnHiRBeNku53UiSKnAaDBg2y1q1b5zVKJtvxNG7c2Nq3b289e/a0I444wjmUBg4c6MahSBvdFPGjlKfgWLRokR1zzDG26667VpumFXymEPfwLwRlrgEBCEAAAhCAAAQgAAEIQAACcSWQWIeMDNKtWzdTGtCMGTNcqlC6kRR9IkfN/vvv74RxC6Enk96Hqp6rP0pHklPm1FNPtY4dOzrn0ubNm+3zzz93fZdzRhE+gwcPtkaNGlXVXMHfg3/BkXNBCEAAAhCAAAQgAAEIQAACEIgJgUQ7ZOTQ6Nu3r02fPt2lAqVGlgT2kQ5Lly5d7Nvf/rZzbASvR+1+hx12cJEzI0aMcBEzy5YtK0tjUpTMiSeeaErDipJTCf5Rm0X0BwIQgAAEIAABCEAAAhCAAASiQiDRDhlBVtRI9+7d7bXXXnNaLOmpS3LSyGHTv39/69Chg9WrVy8qtsnYD0XD9OnTx6Vaffrpp7ZkyRInDKzoGb0eFT2coPPwD0hwDwEIQAACEIAABCAAAQhAAAIQ+IZA4h0yGqoEb1Ua+q233nKVi74Z/tePVPFIzo0BAwZYy5YtIxVlkt7X4LmiYQ4//HBbsWKFzZs3zxYvXmzDhw+3Fi1aRK7/8A+sxj0EIAABCEAAAhCAAAQgAAEIQOBrAiXhkNFQJZSr1J7Zs2fb1q1bK9hfAr/NmjWz/fbbzySuG6XUnwqd/e8L6qe0Y9T3N99803r37u3Sr5TeFLUD/sW1iLSUVKVLEVRxmNvFpRW/qyvST85Z/e0ryg8bx8+G9BgCEIAABCAAAQhAoPQIlIxDpm7duk5PRlEyiiZRxaL045133rFevXpZ586drX79+ulvR/J5w4YN7eCDD7YpU6bYBx98YEOHDnWOpah1Fv7Fs4gqit16660uva1r166xmdvFIxa/Ky9fvtxuvPFG0/eB0hejnnoZP8L0GAIQgAAEIAABCEAAAuETKBmHjNA1bdrU9txzT3v99ded7kq6nsy2bdvsvffec1WNlGYjJ0IcDkX2qL/33HOP63tUtXDgX5zZ9Morr9jFF1/sKo4dd9xxLn2vOD3hqvkiMHPmTLviiitszpw5NmzYsEg6ZfM1dtqFAAQgAAEIQAACEIBAXAmUlENGRtptt91cueipU6eaIgfSD6V2rF692kWd7LjjjrEJ/d9rr71s1qxZppLYSl2KmrhvwBn+AYnC3CsS7Nprr7Vp06bZ2Wef7eZ1VOdGYYgk8yo777yzPfbYY6bvtWOOOcYJlMfFoZxMizAqCEAAAhCAAAQgAAEIVE+g5BwyQiKHxYcffuhuiopJP5T6s8suu9g+++zjUgDioMegPqrKkiJl2rdvH+mUBfinz7j8PV+6dKldeeWVJo2Rq6++2s2NOMzn/BFJZsvSjpGGzMSJE10ElATKlb7EAQEIQAACEIAABCAAAQhEl0A8cnJC5qcIgV//+tfOMZNJAFepTGPHjnWlsjMJAIfcndCa23XXXSMdHRMMFP4Bifzfjx8/3tasWeO0heSoI2oi/8yLdYURI0ZYq1at7Mknn8yYklmsfnFdCEAAAhCAAAQgAAEIQCAzgZJ0yAjF7rvvbqNHj3b3mTapa9eudU4baTIouoAjXALwD5dnpta2bNlijz/+uKsqdtJJJzkNpUzn8VoyCPTo0cM5ZD/++GObPHlyxmpyyRgpo4AABCAAAQhAAAIQgEAyCJRkylJgOlVTWr9+vb377rtOeyV4PbhftmyZe/3AAw90IpmkegRkwrmHfzgcK2tF8/qGG25w6XdyPip6giPZBOQ8fuGFF5w+1pFHHomAc7LNzeggAAEIQAACEIAABGJOoGQjZAK7XXjhhTZkyJBK9RbuvfdeGzdunG3cuDH4CPchEoB/iDBTmlLa3cMPP2yff/65nXzyySaBao7kEzjqqKOsXbt29uKLL7oy5xJ15oAABCAAAQhAAAIQgAAEokmg5B0yKhl91VVXmcL969WrV8FK27dvt9/+9rc2ZcoUyyQAXOEDvJATAfjnhCvrk9etW2dPPfWU04xRqevGjRtn/VlOjC+B1q1b2xFHHOHSlWT/L774Ir6DoecQgAAEIAABCEAAAhBIOIGSd8jIvnvvvbddcsklJlHcTHoySl2S02bBggXGL87h/0XAP3ymSlv59NNP7aCDDjKlhmUSrw7/qrQYBQLSC1JElCL75JhTtBQHBCAAAQhAAAIQgAAEIBA9Ajhk/muTU0891UaOHGnNmzfPaKVXX33V/vKXv9iqVavY4GQkVLsX4V87fqmflo7Io48+6vSPTjnlFMR8U+GUwOODDz7YunTpYtOnT7f333/fFOXHAQEIQAACEIAABCAAAQhEjwAOmf/aRIK9l112mfXv399UljnTcdttt9mECRNIA8gEp5avwb+WAFM+rio7r7/+urVs2dLpIzVq1CjlXR4mnYCioU488UST3eWYk44QBwQgAAEIQAACEIAABCAQPQI4ZFJsstNOO7nUJP26nElPRmWEx4wZ43555lfnFHAhPYR/OCAfe+wxl6oi7RhpilAdLByucWolsP1//vMf++yzz4jqi5Px6CsEIAABCEAAAhCAQMkQwCGTZuoDDjjAfvazn7lSwZk2sgsXLrRrrrnGFi1ahJ5MGrswnsK/dhQl4vrEE0+Y0pZOOOGEKtOVpIeUjSaSNEiqOk/vV6ZTku01ajfq2n062z7GicOee+7p9INWrFhhr732mktfqx0lPg0BCEAAAhCAAAQgAAEIhE1gh7AbTEJ7Z555pr3zzjv2z3/+M2O5a/3q3KdPH1PJ5latWhGBELLR4V9zoG+//bZ98MEH9u1vf9t69+5t9evXr7Sx2bNnu0ganSMxazkgAydk4GTR/datW52Dco899sgoDizn5NKlS11UWdBO8HlFle2yyy5W2Wcr7VwB30gqB+kHPfvss678+THHHJPXSluys5w/GzZsMD1WhKGEhdu2betSp4J5JbOuXr3aRe0olUqvN23a1HbeeWd3fup5BZwC5S6VpLGUGxhPIAABCEAAAhCAAAQiRwCHTAaTSIPhyiuvdBvbN998M2O565tuusn22WcfO/bYY92GI0MzvFRDAvCvGTg5QR566CHbtGmTZSPm+6tf/cqVxtYGVMyDm9pRhI3S8oLUvPPOO89FhrVo0aJC5+S4/N3vfuecl9JfUjv6vBw5ij6p6rMVGivCC0nlcPjhh1vHjh1NguRymiklMFMqZm2Rr1271iZOnGjPPfeczZ8/3zlc5Fhp3769m4eHHnqou7ZeU4ShIrjeffdd91jXljNm8ODBNnz4cOvQoUPGSne17WO2n0/SWLIdM+dBAAIQgAAEIAABCBSPQD1fE2VM8S4f3Svr191vfetb9sYbb5j+SdcmNfXQZnPWrFluI6EIgEzlslPP53FuBOCfGy+drQpgo0ePdukpSqvT5raqiINJkyY5geo2bdq4i61fv95FN2zbts05YuRMUWSLNvWq3KMS2g0bNqzQMUXkSEhYThhFSOhvQ/ZTGfl27do5oezKPluhsSK8kFQOstUnn3xikydPdlpCSgfMZL/aIJc+zf3332+33367de/e3RTdds4551iPHj1s/Pjxdvfdd5uceD179nRl2C+//HJbuXKl/eAHP7Bzzz3XRRpOmTLFbrnlFhfN1a9fv9D7mO34kjSWbMfMeRCAAAQgAAEIQAACRSbgOxo4qiAwduxYz/8F1/M3tvLIVLiddtppnv/rs+dvRqtohbdqSgD+2ZO75557PD+Fzjv55JM9f3NZ7Qf9FBPPj1jwPvroI++6667z/I1zhfn9xz/+0fvwww9de5XNcT8FxZsxY4Z30UUXec2aNfP8Tb936aWXeq+88ornpwN5/gY80n8fSebgp7B5vkPN23fffd33lO9kq3ZeZHvCmjVrPD8yyjvqqKO8qVOner4jr9xHH3nkEc+PynE3vzqd993vftcbOXKkt2TJEk/90Pm/+c1vPN8h6L5fO3fu7Pmpb+XaKNSTJI2lUMy4DgQgAAEIQAACEIBA7Qko8oOjCgJ++of3ve99z2vcuHGFzaocNHLUXH/99Z4fRVNFK7xVUwLwz46cH5Xi+SkfXpMmTTw/YsHzxX2z++B/z1q+fLnnp+B5fkpLuXnua4+4TXJ1G3ld34+OcH8nfjSMt2zZspyuH5WTk8ZBdjvyyCM9P5XM+/e//+356WmhoJZzzo+K8QYMGOD5ETgVnDG6yIIFCzw/bcnNJz96xvOjrbz33nuvzDn36aefervttluZs1uOIzlrCn0kaSyFZsf1IAABCEAAAhCAAARqR4AqS9VEKPmOGFNWV69evTIKmvr4nX6GtGaUqsERLgH4Z8dz7ty59tZbbzndDn+TnHPah9LuTj31VPMdOuUuKF2QmTNnlmnJlHsz5YnSlp555hl33tlnn+1SllLezuqh0mukLeI7Raqs6pRVYzU8KQocgq77jgLzo5fMjz4yP4KjQtpkcF5V90pZ8yOmnF0ffvhhk5BuGIdS1JSmdMEFFzgtLekGpR8S6w1S5iScrKpfSgMN0juVCtqyZUsn6hvozaTPv/Q2g+dhzpVijyUYUxj2DtriHgIQgAAEIAABCEAgHgRwyGRhpy5dutgvf/lLp6URbCZSPybtATlt5s2b53Q0Ut/jce0JwL96htpsb9y40U488USn2RFshKv/5DdnnH766RVEVeVklA7IunXrvjkx7ZE2knfddZfTWurWrZv5ERk5C12r71dddZX56S92xx13OGHitMsU7GkxOaQOcvHixeangTkmTz31lNP3SX0/28eqsCThXDnMVAnJj5rJ9qMZz5MT+tZbb3Xz7LDDDqvU1n4ETNn3oSp5jRgxopzDb++997Zf/OIXzhEo7SN9x0p7qLojzLlS7LGkjjUse6e2yWMIQAACEIAABCAAgWgTwCGTpX1UAUQbNQlUZtrsKjrB19twgpX6J58jXALwr5ynNqgqxa5DnLKNMkhvsVOnTnb88cdXKI+sqjhz5sypNEpGFXx0jqo1nXXWWTUqBS+BbF9nxCQsrAgZOXmKdRSTQ+qYVR3p9ddfd442lYquqSNF0SdynMip9sILLzjR59Tr5PpYos++PpD7PqzKgaKomCBq0E9NMjlWUyNp9D0qcd+//e1vrhKXnEaZvlvT+xfmXCn2WFLHFpa9U9vkMQQgAAEIQAACEIBAtAngkMnSPtooXHLJJa6qkkr7ZjoUJeCLaGYsk53pfF7LngD8K2elTbtSW/r27Wtdu3Ytt+mt/FOZ3/nhD39obdu2LbcxVprLP/7xD1dBKf1Tcj7qPVXO0aZbDp2aOISUyjJkyBAX4TNq1CiXxpJ+rUI+LxaH1DEqTVLloOUIPumkkyo4ylLPre6xPt+8eXN79NFHM9qxus+nvi8nhiKZZOtGjRqlvlXu8bRp08ocMqrSFVaFpzDnSrHHkgosTHuntstjCEAAAhCAAAQgAIHoEqiY+B/dvha9Z4qOUWqSNr/6lTb9V3y/wozTaKjpL9lFH2DEOwD/zAZ6/vnnXfnqYcOG1cgZktqqyhUffvjhdt9997k2g/f8ijn2P//zPy6lxBf+DV520SxKl/JFhE1ODGmwZBPlUNbAfx+oRLdfJapGn01vK4znxeKQ2vfevXubuNeEZ2o7eizHTuvWrU1aVyqPrmiUTOmX6Z/L9FzaMH51pExvlb2m70a/8lKZQybMsudhzpVij6UMmP8gTHuntstjCEAAAhCAAAQgAIHoEiBCJkfb7Lfffk7XoV27duU2SvrHXhtS/XJc1a/GOV6O09MIwD8NiP+0phvrii19/YpfLcn8UsTl5rd0kh544IEKorB6TQKr2uAH4rGVtVvd62E4Hqq7Ri7vF4tDah/DYqLUIUX2KUol3ZGcer2wHitiSkLTikCRfsz+++8fWoSM+hgWl2zGm++xpPahkONKvS6PIQABCEAAAhCAAASKQwCHTA24n3HGGU6TIQjB172EM7MVpazBJflICgH4p8DwH0o3Rloe48aNczohtdUwOvDAA61///5uA596pX/9618modYgAkyVf/SaUpq++93vVip6ndpGnB4nicOLL77oHGeDBg2yXXfdNXQnXrpdpam1efNm97JSjJTOlhpZlX5+lJ8naSxR5kzfIAABCEAAAhCAQCkSwCFTA6trA6qweQlUapOhzeu1115bIaqgBk3zkSwIwL88JDkOpB3zzjvv2Icfflip+G75T1X+TL/SS5x3p512KheJoEgYOX02bdrkPiwhX1UWkzPoe9/7Xs66L4qeWLZsmanssO63b99eeaeK8E6hOARDU+SK0onEQxV3JHBcW+ea2la7Sn2Sg0RRTIrmy/eh1KjAIaN0pdpGDRZzroQ9loB9vuwdtM89BCAAAQhAAAIQgED0CaAhk6ONpJXx0EMP2Z133ukiA/bZZx/7/e9/734BDjt1JMeulcTp8K9oZjkGVe56+vTpbuPdp08fVw2s4pnZv6KqPEoPU1WeoFKOPi0B35EjRzpHgTRfVOFJlXL22muvnCIg5NSZMmWKTZw40enQyLGpSJ8DDjig1pv37EdZ/Zn55hD0QDykSzVp0iTnjNE8V1nooUOH2h577JET26DN4F7Onddee81pyBx66KGhpg4F10i9l2NNdlXVLR3V6ccEjrjUCkyp7RVzroQ9lmBc+bR3cA3uIQABCEAAAhCAAASiT4AImRxspF9pJaAqYV+la3TyywSPHTvWevbsWavKNjl0oaRPhX/l5j/uuOPchlvlrxVlUdvICm2OFSUjIeXUQxE4zzzzjP373/+2GTNmOOeJHDIStM720Eb96aefdlFljRs3dhFm9957r33/+983lUouhMZJtn3NJ4egDxs2bHAlv3/1q1+5alUDBgxw2iuXXnqpjR492r1WG3s+9thjtnbtWufwatmyZbmop6APYd4vWbLERU7JmSF+0o+prDKdritHouaV/r7Tj2LPlTDHEowt3/YOrsM9BCAAAQhAAAIQgEAMCPj/6HNkQcDfJHp+6Lrn/2rt+ZEwnl9NxvMjBDz/l84sPs0ptSUA/+oJ+uWRPT81xPv73//u+REW1X+gmjM0t/3qPJ6/qfb8r7Kym7/B9vwyxp6/yfb8csqeL/hbTUvl3/bLdHu+lon3yiuveH70jedvxL1u3bp5foqQ56f+ef6GtfwHivwsXxw0LI3djzpyPHydF8dDr/sRJu47Rkx8J3DZ63ovlyPou+8w8/xopxq3k3pNX0PI2ciPjvL0OP24//77PT/dzc0XXz/G850a6aeUPffTD70jjzzSu/766zPaPd9zpZBj0aDzbe8ysDyAAAQgAAEIQAACEIgFASJksnSazZkzxy6++GJXOUSaGRdeeKFLE9Ev/Bz5JwD/6hmfcsopLlJFZaj1K3xtD83tH/3oR04jJrWtt99+26WkKPpBlYhyiY6RrsjNN99sxx9/vCm1ShV4pJmybt06F9WTS3SMIirmz5/vyisrskbaQv63bmpXQ3mcDw5Bxz744AP7wx/+4Cq0KbVHPHSIg8aim7R7cuEStK172er99993UXyK5AvaTz0nl8fqj6JZlLYpXRr1LRB5Vjt6/+WXXy4rma5SzlVFx/gOF2dD6XCl68yEOVcyjbGQYwmun297B9fhHgIQgAAEIAABCEAgHgRwyGRhJ1WWUQWlqVOnus2FBEx/8pOf5LQRzeIynFIJAfhXAibt5SFDhrhKR6+++qotWrSoxpv41GalTbPnnntm1DBRak2/fv2q3HCntqXHCxYscOksqkrWpEkT97bEgf1IDqdtovaC6mXpn01/LsfAeeedZ4cccoj5kTo2fvz4MiHZ9HNr+zxsDkF//vrXvzrHlNpPde4qjUfaPdKlqmmFIjkc5JwTWznrwhDzXbp0qWN+7rnnOmedH41VJvKsMak8uhwygX5Mx44dK03nlAPt7rvvdhXqunfvXuG8MOdKwDv1vpBjCa6bT3sH1+AeAhCAAAQgAAEIQCA+BHDIVGMrbTCuueYae/bZZ92vv354vdN1SNfWqKYZ3q4hAfhnD6558+Z27LHHunn65JNPltsoZ99K+TM1z/1UqArORzlNpDGTS3SMWpZYraJqtFGXs0HOgqByU69evWzffffNOorjvvvuM1XA0cZekQeKYFO0TWrERvnR1PxZ2ByCnshm6rei7lIPifvKqdG6dWvr3Llz1kxS25CWkL635Og56qijyjl8Us/L5bHm1bRp08r0XhQhE4jyKopHUTOqTqX5oXtFMckxlH4o+kU6RHIcjho1qsL4dX6YcyX9+npeyLEE18+nvYNrcA8BCEAAAhCAAAQgEB8COGSqsJXSPm6//XbTxk+bI5UXvu6666xt27Z5F8asolsl8xb8czf1CSecYBJuffzxx52Qa6bNcK6tnnbaaeZrgTgHSvBZVWBSxZ70NJPg/cru+/btaxdccIFpY6pj8uTJzpmizfypp56aUxSHSm5rwx8cinhQdFAQnRG8HtZ9mByCPl199dXm6+eUi0CSI0JOD0XIKGIoiCQKPpPt/YQJE2zFihV2xBFHWLt27crZL9s20s+TA00OL6U+qfrTiBEjXP/klJk5c6YpYkbRM6pOJaeMqi0F6WhBWxJEV/Wuv/zlL24uqEJXpgp1Yc6V4Nqp94UcS3DdfNo7uAb3EIAABCAAAQhAAALxIUDZ60pspV9wVZ3kxhtvdHocPXr0cOWttQnJtHmopBleriEB+NcMnDQ7NFdfeuklVwVJzsOqNDyyuYo283KW6G9B1XqU+lJZVEM27QXnaGP/4IMPutLZciIdffTROUVxDBs2zJXOliNGfVLpbKUxyZGRmv4TXK+29/nikN4vab4oukV8fPHkrFO4UtuRo+rRRx91LJTOFUa6ktr3xZidI2b58uXO8SJnispq63bLLbc4B5Kqbg0cONDNFTlpnnvuOfc5OWhUJl1zU9ExP/3pT002zMapV9u5ksomeFyssQTXD+7DsHfQFvcQgAAEIAABCEAAAvEigEMmg730a682DSpDu3r1ahcd8Lvf/c4UFSAhU478EoB/zfkqTUR6IYo8kX6IxFJr65BRb84++2xXnlgiukorkihvbZ0ey5Ytc2Xk5XxTpEWHDh2cs1NRPdqAy8FS1SFHg1JelN4jJ5QiHtSWPpuvIx8c0vuqqBKNQ45fReXJkZHrIRHsKVOmuNQwiQXXpI1M11QJ6yuvvNJuu+02kyCvbKiUMUUrfec733H6MkrvUnTLTTfd5G7STXnjjTdcettHH33kvkOVpiXtn2znZm3nSpTGkt6XMOyd3ibPIQABCEAAAhCAAATiQaCOv/mpmOAfj77npZfazEm8VzoX+uXSL9/qNGSko1HbDWheOpywRuFfe4MqYkTpREoV8UtLW5cuXUKJ6pKTQA7KnXfeuUaaJukjU8qKxLLlSHnggQdctIQcB9q061q5aqeoWpE0h7TZz6fGU9gc0rl8//vfd1os0pVRlSSli+V6jBkzxm644Qb72c9+ZpdddllZiliu7VR2vtIJ5fCRhox0bhSZlSktStFKipKRw0Z/27vvvrsTMc4mKib12mHPldS2Cz2W1GvrcRj2Tm+T5xCAAAQgAAEIQAAC8SBAuEeanbRx0IZOqQ8K81cVl5EjR+KMSeOUr6fwrz3Z9u3bOw2Pf/zjH06rQxv6muqQpPZGm2hFsYRxKApKKYGKrpDDKIji0KZdqVG77LKL/fznP8/J8aNqXHvvvXdOn6nJWMLkkH79MPRj5GBQSpAibI477ri8fHdJA0hVvao7FAGjaBndanrkY66k9qWQY0m9rh6HYe/0NnkOAQhAAAIQgAAEIBAfAoj6pthKkQWjR4+2t956y4XVSzdDvzAHAqQpp/IwDwTgHx5UpfNo3qrqzfr168NrOKSWZOv33nvPifKqAlCgcSKnitJbpO+RS0SaRIGVpqMIjDinFc6ePdtWrlxZK/0YRUUtXLjQpTspyijOPDTdwp4rIU3hUJoJw96hdIRGIAABCEAAAhCAAASKQgCHzH+xKxVDFZSeeuop0+ZOeggK+2/VqlVRDFNqF4V/uBYPBEulryLdF0UZROlQ9Z8gW7JPnz5OS0SOozvvvNM5EnIpf61xKXVGqU6KBoqzA0J6IqoSVVP9mKD0tCIvpCUUOLqiZPtc+xL2XMn1+vk8v7b2zmffaBsCEIAABCAAAQhAIP8EcMj4jFX546677rK7777bhZBLuFLOGaV+SCQ1LocqsyxZssQ5lOLSZ/UT/uFbS2k1EspVeWKVwJZOS5QOVefp2rWrE5uVA0KpaormmTFjhotKk35KtofSnJT+pFLL0reJcxU0OdDEQ+NQOWzZL5dDf/8vv/yyK32ulKJctVpyuVahzg1zrhSqz9lep7b2zvY6nAcBCEAAAhCAAAQgEE0CJe+Q0eZn/PjxNnbsWFfeWpvE3//+96EJoRbK7Cpze8cddzjHknQ54nLAP3+WGj58uIvweuKJJ5wYbxCRkr8rZt+yylxfddVVTodEzhRVMZswYYKrbCZNmeoqLKVeSSWXVeL55JNPdpV8Ut+L0+N0PZFcUraCccr5ptLkxx57rBPbjZNDORhD+n2YcyW97WI+D8Pexew/14YABCAAAQhAAAIQqD2Bkhb1VRrHq6++aldccYUpukSCpddee60ToIxb2oP0OFReVmlWuf6qXvtpVLMW4F8zbtl+SgK3SgdSGp50kRTxFVb542z7UNV5qgQlsVdFx+jvTY6YXCM6VEnqlltusX322cd69uwZm7mfiYv0RPQ9pIgflSvP1Vaq/iSHjP6uFB0VhpBzpn4W47Uw5kox+l3VNWtr76ra5j0IQAACEIAABCAAgXgQKNkIGUULKD3ikksucfoTKm99+eWX29ChQ3PeCBXb1Er5UWUabWoPOeSQnDe1xeg//AtDXcLU0hF5+OGHXWpYYa6a/VUkPKySyb169cp53spxoXHp71gVmfJZ6jr7EVV/pqLZMmn6vPTSS67ct5gMHDgwZx7Tp093QslKdQp0earvTXzOqM1cKeYo82XvYo6Ja0MAAhCAAAQgAAEIhEOgZB0yCxYscM4Y/UqpX5LPOeccO+OMM2L3q7KcMUpJURTEkUce6VJU4pCmAP9w/oCra0UOxnbt2rny19IXkRMjKcfWrVvtzTfftCuvvNL23HPPWGjHqIKSNF5UCSlV1ycoVa00FlWd6t69e07ixHJwPvTQQ66MeFLEfJMwT/Nl7ySwYQwQgAAEIAABCEAAAmYl6ZBZtmyZ28RpMyetihNPPNEuuugiy0VINAqTR5s4pShceumlbnMnzZA4pCnAv3CzR5Ff2uDLefH000870erCXT2/V1J60+233+7Se+KSpiedJzlMlFKkylBypEhHady4cS7Sp02bNjZq1ChXsjwXetKNkX0bNGhgRx99dE4lw3O5DufmRiBf9s6tF5wNAQhAAAIQgAAEIBBVAiXnkFmzZo3dcMMNLqpEaQPSJvjNb37jBDCjaqT0fmkTp19eH3zwQbv44otdZaUePXpYrqWC09stxHP4F4Jy+WtI7HbXXXd1OjLa/CfpkCMmDhFhAfNnnnnGRbEo/UaaL3JOvvjii067qlWrVi5tUvoxuTqYZs2a5dqT802lv3MRRQ76xn34BPJl7/B7SosQgAAEIAABCEAAAsUgUFKivqo+dM8997hqREoNkKDo9ddf7zarcdnUKSrm448/tgceeMCJmeqXcR361T3q0THwL8afuNlBBx1kZ511lktdylU0tzg9Tu5VVZr7s88+s0GDBtnMmTNt4cKFrspbx44d7bzzznPRLTWxkUpDn3TSSS7aT84ejmgQyJe9ozE6egEBCEAAAhCAAAQgUFsCdfxoC6+2jcTh84oMUHqPxD9XrFjhKrqoKlFNfo0u9HhlImnFKCpGwp9//OMfTdo3gTCoxExVLUpVZurWjWbQE/wLPWu4XhQJKCpm0qRJNm3aNOeMad26tRPg1cZd4sscySKAvZNlT0YDAQhAAAIQgAAEwiZQEg6ZL7/80jkszj77bLcJatu2rd1888123HHH5VzJJGwDVNaenDAS/VSKj0rhqmzxY4895gRB09NOTjjhBLvzzjtNeiFRPOAfRavQJwhAAAIQgAAEIAABCEAAAhAoJoHEpyzJsfHee+85rZVFixZZy5YtnQjusGHDIuGMkbNCgqsqjSpHi1KpdFNEjKJgnn/+eXvuueds+fLlGSvkSCtCqQpRTVeCfzH/vLk2BCAAAQhAAAIQgAAEIAABCESVQOIdMtJoUBUiOWWU4nPIIYfY4MGDbenSpQWziZwSuumQA0alh3UvJ8y6detcBIzSkT799FNTOej58+fbnDlzTHoxwecq66y0J6RH0bBhw8pOKerr8C8qfi4OAQhAAAIQgAAEIAABCEAAAhElkGiHjLRixowZY6+99pqLQpENVGr2F7/4RUHNIedLcJOmgFKRJHC7evVqFxVTndOlqs4qXUkaMlEUJYZ/VZbjPQhAAAIQgAAEIAABCEAAAhAoZQKJdcio+tAf/vAHp7uiFKDgmDJlSvAw9veqxjJ8+PBIpivBP/bTiwFAAAIQgAAEIAABCEAAAhCAQB4JRLMkTy0HLE2Wf/3rX3bbbbc5LZZaNhfZj/fu3du6d+9u9evXj1Qf4R8pc9AZCEAAAhCAAAQgAAEIQAACEIgggURGyCgV6P7777cdd9zRmjdvHkHs4XTptNNOi2SpXPiHY19agQAEIAABCEAAAhCAAAQgAIHkEkhk2WtVK1J1Ignm1kafJepmP/zww22XXXaxunWjFegE/6jPHPoHAQhAAAIQgAAEIAABCEAAAsUmkEiHTLGhcn0IQAACEIAABCAAAQhAAAIQgAAEIFAVgWiFVlTVU96DAAQgAAEIQAACEIAABCAAAQhAAAIJIYBDJiGGZBgQgAAEIAABCEAAAhCAAAQgAAEIxIcADpn42IqeQgACEIAABCAAAQhAAAIQgAAEIJAQAjhkEmJIhgEBCEAAAhCAAAQgAAEIQAACEIBAfAjgkImPregpBCAAAQhAAAIQgAAEIAABCEAAAgkhgEMmIYZkGBCAAAQgAAEIQAACEIAABCAAAQjEhwAOmfjYip5CAAIQgAAEIAABCEAAAhCAAAQgkBACOGQSYkiGAQEIQAACEIAABCAAAQhAAAIQgEB8COCQiY+t6CkEIAABCEAAAhCAAAQgAAEIQAACCSGAQyYhhmQYEIAABCAAAQhAAAIQgAAEIAABCMSHAA6Z+NjKPM+LUW/pai4EsG0utDgXAhCAAAQgAAEIQAACEIBA/AmUtEPmk08+sXfffdeWL19uX331VWStqb4tXrzYpk6dal988UVR+vnll1/aRx99ZDNmzLA1a9ZE2jkUF7vKkFGwbVEmFBeFAAQgAAEIQAACEIAABCBQ4gRK1iGzceNGu+qqq+yoo46yO+64wzZt2hSpqSAHiPq0ZMkS54j55S9/aYcddpjNnTu3KM4jOYQuuugix+upp56yLVu2RIpX0Jmw7arIlc8++8y2bdsWXKLW91Gzba0HRAMQgAAEIAABCEAAAhCAAAQgkDOBHXL+REI+MGvWLJswYYKtX7/eRchokxyFQ9EnixYtsnXr1jlnzMyZM+2JJ56wDz74wLZv325yOCiqom7dwvrSXn31VXv99dedI2b16tVFcQplY5+w7bphwwa7/fbbbcSIEdatWzerV69eNt3IeE5UbZuxs7wIAQhAAAIQgAAEIAABCEAAAnklULIOmW9961s2ZMgQl3ozatQoa9q0aV5BZ9v422+/bb/97W9t7dq11r59ezvwwAOdI2D+/PnOIZNtO2Gf16tXLxs8eLDtsssudtJJJ1njxo3DvkQo7YVt13nz5tnNN99szZo1s06dOlmTJk1q3M+o2rbGA+KDEIAABCAAAQhAAAIQgAAEIFBjAiXrkOnQoYPdc889VqdOnRrDy8cH+/bta7fccos1b97cOnbs6CIylFr17LPP5uNyWbfZu3dve+SRRyLHK30AYds1SFXaunVrrXVzomrbdIY8hwAEIAABCEAAAhCAAAQgAIH8EyhZh4zQRs0Zoz7ttNNO7qbHUTuiyCsTo6j2M8q2zcSR1yAAAQhAAAIQgAAEIAABCEAgfwQKK0SSv3HQMgQgAAEIQAACEIAABCAAAQhAAAIQiA2BkoqQUfqJKuaoQlDDhg2tTZs2tsMOJYUg64kpkWOJ0H7++edOQLhFixYujSqK0SfYNWuzciIEIAABCEAAAhCAAAQgAAEIRIRAyXgjVEJ6ypQpNnHiRFdVSdVyhg8fbgcccIA1atQoIuaIRjfEStWKJk2aZCp3/cUXX9jee+9tQ4cOtT322KNWlYbCHiF2DZso7UEAAhCAAAQgAAEIQAACEIBAIQiUhENGETFPP/20/fWvf7Wjjz7a+vfvbxdccIETqX3sscds3333reBkUNnp5cuX56WykaJMpCey8847F7x8dXWTSmWeJSB85513OmfVgAEDXHnwSy+91FT6+g9/+IO1bdu2gv5OMXjVxK7VjZ/3IQABCEAAAhCAAAQgAAEIQAAChSBQEg4ZlRuWI0HlpA8++GDnTLjyyittzpw5zvnQtWtXV9Y4FbiiQ2644QZbvXp16suhPK5bt65973vfsyiV29bAtm/fbo8//rjdcccdpspOAwcOtPr16zsHzLhx4+yhhx5yfW7durV7PRVGMXjVxK6pfeYxBCAAAQhAAAIQgAAEIAABCECgWAQS75DZvHmz3XzzzXb88cdbnz59nCNh/vz5pogOz/NMWimZjqZNm1qnTp2sVatWtS53nN6+0qXk1IiaHssHH3zgHFfnnXeeHXTQQWVOFzESK90++eQTx0yOmtSj0LxqatfUPvMYAhCAAAQgAAEIQAACEIAABCBQLAKJd8gsWLDA5s2b5yI+mjRp4jg/8cQTJu0RCfv269fP3acbQNEhupXSoZQuOa1OPPFEa9y4cdnQp0+fblu3bnXpVbvttluF9C6dWGheNbWr+irHkqKBvvrqKz2t8tC4g/OVIpWNCHSDBg0i52yrcpC8CQEIQAACEIAABCAAAQhAAAIFJ5B4h4wEac8880zr2LGjcyjIEaP0G93vt99+Tj8mPdqj4FaIyAWbN29u559/vu24447leqR0JDkjFNXTuXPnssiZcicV+Elt7Lps2TKbOXOmmwNytlR1KK1NTpkPP/zQpbfJiVfVoegnpcCJUzbOm6ra4j0IQAACEIAABCAAAQhAAAIQSC6BxDtk+vbta7oFx+TJk02pOUrDOfXUU02pNhxfE7j66qsroJDjY9q0ac4poWiiIMqowokFfqE2dn3mmWds7Nixtn79+mp7LWeMhI7lxJPYcTZpZqeccoqNGTPGVCqcAwIQgAAEIAABCEAAAhCAAAQgkIlA4h0yqYNWisqDDz5oGzdutJYtW7qKS6mpOann8vhrAu+//76tWrXKpfdIELm6CJFicMvVrkceeaQrdf75559X212lRv3pT39yJb8PPfTQascvwWaVUsfRVy1aToAABCAAAQhAAAIQgAAEIFDSBErKIaNUleeff94kCDtixAjr0KGDS2NS2oo29Uo3CQ5FRqxdu7ZS0d/gvJreKy1I0SbZRFzU9BphfG7ixImOlxwNBx54YKUOiWLyysWuYtK+fXs77bTTssKjiCqVAFd00A9/+EMcLVlR4yQIQAACEIAABCAAAQhAAAIQqI5ASTlkJOb72WefOQ0UpZUEUQwLFy50TodUfRRFhjzwwAOuGlN1EHN9X84NRWkcccQRLlIj188X8vxAP6ZNmzbWrVu3SvVjiskrF7sWkh3XggAEIAABCEAAAhCAAAQgAAEIVEagZBwyqqrz2GOPmdJUunTp4so6K/1GkTE33nij7bLLLvbzn/+8zOEwa9Yse/XVV51+SGXwavq6omKkL3LIIYdE2iGTi35MsXjlatea2ozPQQACEIAABCAAAQhAAAIQgAAEwiRQMg6ZpUuX2nvvvWfbtm2zo446qiw65tNPP7U33njDOWVS9WSU0nL44Yc7MdswgastRcgo4iRbPZbUSkCpj8PuV3p7s2fPtpUrV2alH1MsXrnaNX2MxX6eas/Ux8XuF9eHAAQgAAEIQAACEIAABCAAgfwSKBmHzIoVKyzY8Pbp08caNGjgquxIH0TaKPvuu29ZdIyQy2nStm3b/NLP0Lr6KI0bRe7opsdyiqgqlI7Fixe7CB85j9RH6d7IsZMPLRrpx6jcta5TlX6M+lUsXrnaVX0t1hEl2xaLAdeFAAQgAAEIQAACEIAABCAAga8JlIxDZq+99rKuXbvamjVrnJNh3rx59tZbb9mMGTPsmmuuMYnsRuFQSpXKMm/atMn1UxE8eq7NvJxIt956q0nzZuedd3aOmHbt2tmgQYOyjrbJZYyBfoyuVZV+TC5thn1uXOyqcUfJtmHbgfYgAAEIQAACEIAABCAAAQhAIDcCJeOQUZnrq666ysaOHeu0ZF588UXn8PjVr37lIk5SKyzlhjDcs9evX29///vfXfRO/fr1XdTOt7/9bevZs6dzyihS5uWXX3apV0q/6tWrl+2///6hO2TS9WNS07nCHXHtWouLXTXKqNi2dsT5NAQgAAEIQAACEIAABCAAAQiEQaBkHDKCdeihh1rfvn1N0TE77LCDc8Q0atQoDI6htaFS3E8++WRo7dW0IenHrFq1yqVN9e/fP3SHT037lelzcbCr+h0V22ZiyGsQgAAEIAABCEAAAhCAAAQgUFgCJeWQEdrmzZtb7969C0s5wldTlI30Z+SgSj1eeuklp18jXgMHDox0NSj1O992zYdGTypvHkMAAhCAAAQgAAEIQAACEIBAaREovwsvrbGX/GglFjx9+nQnyHvwwQdbkyZNHJMNGzbYv//9b1Pa0ogRI6x79+4VHDalAk8RVM2aNXM3nDKlYnXGCQEIQAACEIAABCAAAQhAIP8E6ub/ElwhqgTuuOMOO+WUU5zT5ZNPPnEaNaqqNG7cOCd2rNLco0aNctEnUR1DvvvVqVMnO+mkk1yVKYkqc0AAAhCAAAQgAAEIQAACEIAABMIgUMev3uOF0RBtxI/AIYccYm+++aar2PT000+7e0XMXHTRRbZ161b7f//v/9mPf/xja9q0afwGR48hAAEIQAACEIAABCAAAQhAAAIRJkDKUoSNk++uHXbYYfbZZ5+5stkzZ8505bTHjx9vHTt2tPPOO8+OPvroyGvH5JsR7UMAAhCAAAQgAAEIQAACEIAABPJBgAiZfFCNSZubN2+2SZMm2bRp05wzpnXr1tanTx+To4aomJgYkW5CAAIQgAAEIAABCEAAAhCAQCwJ4JCJpdnoNAQgAAEIQAACEIAABCAAAQhAAAJxJoCob5ytR98hAAEIQAACEIAABCAAAQhAAAIQiCUBHDKxNBudhgAEIAABCEAAAhCAAAQgAAEIQCDOBHDIxNl69B0CEIAABCAAAQhAAAIQgAAEIACBWBLAIRNLs9FpCEAAAhCAAAQgAAEIQAACEIAABOJMAIdMnK1H3yEAAQhAAAIQgAAEIAABCEAAAhCIJQEcMrE0G52GAAQgAAEIQAACEIAABCAAAQhAIM4EcMjE2Xr0HQIQgAAEIAABCEAAAhCAAAQgAIFYEsAhE0uz0WkIQAACEIAABCAAAQhAAAIQgAAE4kwAh0ycrUffIQABCEAAAhCAAAQgAAEIQAACEIglARwysTQbnYYABCAAAQhAAAIQgAAEIAABCEAgzgRwyMTZevQdAhCAAAQgAAEIQAACEIAABCAAgVgSwCETS7PRaQhAAAIQgAAEIAABCEAAAhCAAATiTACHTJytR98hAAEIQAACEIAABCAAAQhAAAIQiCUBHDKxNBudhgAEIAABCEAAAhCAAAQgAAEIQCDOBHDIxNl69B0CEIAABCAAAQhAAAIQgAAEIACBWBLAIRNLs9FpCEAAAhCAAAQgAAEIQAACEIAABOJMAIdMnK1H3yEAAQhAAAIQgAAEIAABCEAAAhCIJQEcMrE0G52GAAQgAAEIQAACEIAABCAAAQhAIM4EcMjE2Xr0HQIQgAAEIAABCEAAAhCAAAQgAIFYEsAhE0uz0WkIQAACEIAABCAAAQhAAAIQgAAE4kxghzh3vtT77nmerVu3ztavX2/169e31q1bW4MGDcph2bBhg23cuNG2bNlidevWtWbNmlmLFi2sXr165c4rlScwKxVLM04IQAAC8SXAWhVf29FzCEAAAhCAQC4EcMjkQiti586ZM8cmT55sM2fOtC+//NKGDh1q/fv3t+bNmzsHzMKFC2369Omm+5UrV9q2bdusY8eONmTIEOvVq43vZx0AAEAASURBVJc1bNgwYiPKf3dgln/GXAECEIAABGpHgLWqdvz4NAQgAAEIQCAuBOqN8Y+4dJZ+fkNg1apV9r//+7/uhZ49e9rdd99t9957r+29997WoUMHe+ONN+ymm26yNWvWWLdu3Wy//fZzkTR67dlnn7WDDjrI2rZt66Jmvmk12Y9glmz7MjoIQAACSSDAWpUEKzIGCEAAAhCAQHYEiJDJjlPkzrr//vtdmtKFF17oUpWef/55e/DBB+3Pf/6zc8I88cQTpvcGDRpUlsakCJrXX3/dXnjhBfvb3/5mXbt2tZYtW0ZubPnqEMzyRZZ2IQABCEAgLAKsVWGRpB0IQAACEIBA9AngkIm+jSr08IsvvrBHHnnEzj33XGvatKl7X6999dVXLoVp7dq1dv3115dzxgSNKGVJ+jEzZsywrVu3Bi8n/h5miTcxA4QABCAQewKsVbE3IQOAAAQgAAEI5ESAKks54YrGye+//75t2rTJDj74YKcDI22YuXPn2vbt2100zGWXXZbRGaPeS0tGjhv90yfRwFI5YFYqlmacEIAABOJLgLUqvraj5xCAAAQgAIGaEMAhUxNqRf6MBHzPOussa9OmjdWpU8eJ9i5ZssQJ+w4bNsyJ+zZq1KhCLzdv3mzz58934r577bWXS3mqcFJCX4BZQg3LsCAAAQgkiABrVYKMyVAgAAEIQAACWRAgZSkLSFE75YADDjDdgmPSpEmuqpKcMyNHjixLYwreD+5nzZply5cvdxEy/fr1K6kqSzALZgH3EIAABCAQVQKsVVG1DP2CAAQgAAEI5IcAETL54VrQVgOHTKtWrVw1pQYNGmS8vsR8FSWjctcDBgwoKYdMOhCYpRPhOQQgAAEIRI0Aa1XULEJ/IAABCEAAAuESwCETLs+CtybdmKlTp7oImf3339+aNWvm0pjSO7JlyxZ75plnnHZMjx49rEuXLrbDDl8HSKmNUtKTgVn67OA5BCAAAQhEjQBrVdQsQn8gAAEIQAAC4RPAIRM+04K2uHjxYlu0aJHTjwlEfjN1YPbs2aaUJQkADx8+vCytac2aNc6hU0oVl2CWaYbwGgQgAAEIRIkAa1WUrEFfIAABCEAAAvkhUJIOGZWFXrZsmXNi5Adr4VqdOHGiS0OSfkxVujAqk/3555+7CJpjjjnGGjdu7Do5fvx4u+GGG2zDhg2F63SRrwSzIhuAy0MAAhDIA4Ekre3Cw1qVh0lCkxCAAAQgAIGIESgph4zKPX/yySd2zz332PXXX58IJ4T+YVM6UosWLax79+4ZKydp3E8//bRLV1IUze6772716tWzjRs32rhx4+ywww4rc9BEbH7mpTswywtWGoUABCBQFAJJXNsFkrWqKNOJi0IAAhCAAAQKSqAkqiwpHWf16tWm0tA333yzPfzwwybh24suushatmxZUOBhXkzpR2+//bZpfHK0VKYfozz09evXu+pKBx10kBPzlRNnwoQJzklz7LHHWpMmTcLsWmTbgllkTUPHIAABCOREIKlruyCwVuU0FTgZAhCAAAQgEFsCiXTIrFy50qXn6J81OR4+/vhjU4UhOSDmz59vclAoxSfuQrarVq0q048ZPHiwNWrUKONElPNp4MCBtmLFChcVtGDBAuecuu++++ySSy6xtm3bZhQCzthYzF+EWcwNSPchAIGSJVAqa7sMzFpVstOcgUMAAhCAQIkRSKRD5t5773VCtfqHRv/AKTqkdevWzmEhR0xSDoVpq1pShw4dbNiwYZU6ZDTeyy+/3EXSvPPOO6Y8e7EZNWqUyZFTWZnspHBKHQfMUmnwGAIQgEB8CJTK2i6LsFbFZ17SUwhAAAIQgEBtCNTxo0S82jQQxc/+9re/tZkzZ7oUnj322MN69uzpHA9/+tOfygRslaLz4YcfWseOHaM4hKz7NG/ePJdupCgX6cJUdShiaO7cuS5NSY6cHXfcsWQiY1K5wCyVBo8hAAEIxINAKa3tsghrVTzmJb2EAAQgAAEI1IZAIiNkRo8enZFJkqJjggF27tw5eFjtvSJhevToUe15ST8BZkm3MOODAASSSKCU1nbZj7UqibOYMUEAAhCAAATKEyipKkvlh84zCEAAAhCAAAQgAAEIQAACEIAABCBQHAI4ZIrDnatCAAIQgAAEIAABCEAAAhCAAAQgUMIEcMiUsPEZOgQgAAEIQAACEIAABCAAAQhAAALFIYBDpjjcuSoEIAABCEAAAhCAAAQgAAEIQAACJUwAh0wJG5+hQwACEIAABCAAAQhAAAIQgAAEIFAcAjhkisOdq0IAAhCAAAQgAAEIQAACEIAABCBQwgRwyJSw8Rk6BCAAAQhAAAIQgAAEIAABCEAAAsUhgEOmONy5KgQgAAEIQAACEIAABCAAAQhAAAIlTACHTAkbn6FDAAIQgAAEIAABCEAAAhCAAAQgUBwCOGSKw52rQgACEIAABCAAAQhAAAIQgAAEIFDCBHDIlLDxGToEIAABCEAAAhCAAAQgAAEIQAACxSGAQ6Y43LkqBCAAAQhAAAIQgAAEIAABCEAAAiVMYIcSHntBhr5x40abP3++bd26tSDXK9ZF9thjD9tpp52sbt3a+/hgViwrcl0IQAACEMiGAOtUNpQ4BwIQgAAEIACB6gjgkKmOUC3fnzZtmp122mm2dOlS8zyvlq1F9+PXXXednX/++da0adNadxJmtUZIAxCAAAQgkEcCrFN5hEvTEIAABCAAgRIigEMmz8aWE6a6qJG2bdvajjvuaHXq1Mlzb8y++uor5xhSv/T4yy+/tO3bt7v7bdu2uUieLVu2uNdy6cy//vUvGzlypDVp0qTW44BZLuQ5FwIQgAAECk2AdarQxLkeBCAAAQhAIJkEcMjk2a79+vWzQw891B599FH74osvMl5t6NChdsYZZ1jz5s1r7czIeIH/vigHjJwuuskJI8eLwq7Xr19v69ats9WrV9vy5ctdNM9nn31mmzZtcrcNGzaYbvpMZce7775rkyZNsnbt2lnDhg0rOy2r12GWFSZOggAEIACBIhFgnSoSeC4LAQhAAAIQSBgBHDJ5NmijRo1szJgxNnfuXJs6dWpGp8aECROcQ6Zv377WoEGDPPcou+bXrFljH330kc2ZM8cUmq3bJ598YqtWrTK9l8k5849//MM5nxTxU5sDZrWhx2chAAEIQCDfBFin8k2Y9iEAAQhAAAKlQaCe7ywYUxpDNXvllVfszTffdGk59evXt5/+9KcuVSjf45fY7c4772wTJ0500SgKdU49FIki4d9BgwZZ69at8xolk3rdqh43btzY2rdvbz179rQjjjjCTj/9dBs4cKAbhyJtdFPEj1KegmPRokV2zDHH2K677lptmlbwmcruYVYZGV6HAAQgAIFUAqztqTSqflzstb3q3vEuBCAAAQhAoPQI4JDxtVsKcXTr1s2UBjRjxgyXKpR+TUWfyFGz//77O2HcQujJpPehqufqj9KR5JQ59dRTrWPHjs65tHnzZvv8889d3+WcUYTP4MGDTb8e1vaAWW0J8nkIQAACySdQLIeMyLJOJX9+MUIIQAACEIBAPgngkCmQQ0YODaUkTZ8+3aUCpUaWBAaWDkuXLl3s29/+dmRSl4K+pd7vsMMOLnJmxIgRLmJm2bJlZWlMipI58cQTrU2bNrWO9IFZKnUeQwACEIBAJgLFdMiwTmWyCK9BAAIQgAAEIJAtARwyBXLIyCCKGunevbu99tprToslPXVJTho5bPr3728dOnSwevXqZWvHopynaJg+ffq4VKtPP/3UlixZ4oSBFT2j18PQw4FZUUzLRSEAAQjEhkAxHTKCxDoVm6lCRyEAAQhAAAKRI1BSDpmXX37Z6bhs3brVFOVRKA2ZVKtL8Falod966y1XuSj1PT1WxSM5NwYMGGAtW7asdZRJevv5eK5omMMPP9xWrFhh8+bNs8WLF9vw4cOtRYsWofQfZrlZTalxEl2WQ0y/3nIkj4Cct/p70/eYHLfYOXk2ZkTZE2Btz55VLmfme21nrcrFGvE4l7UpHnailxCAQLQIlIxDRtEoTz75pL399tuu7LPMcM4555jEYwu9mZFQrlJ7Zs+e7QSG06eEBH6bNWtm++23n0mAr9D9S+9PNs/VT2nHqO8STu7du7dLv9KGMYwDZtlRlED0rbfe6qKVunbtahKv5kgeAZWnv/HGG12JeUWkRT2aLnkWYERRIcDanl9L5GttZ63Kr92K1TprU7HIc10IQCDOBBLpkJHIrEozK9pk3bp1Lo1GDpA77rjDOUKCKkHasMrxIWHajRs3OnFaVQ5S+HHdunXzZle1LT0ZRckomkT9ST/eeecd69Wrl3Xu3Dk2m+qGDRvawQcfbFOmTLEPPvjAhg4d6vimj60mz2GWHTWF7l988cVOQPq4445z0VjZfZKz4kRg5syZdsUVV7iy9MOGDQvt7yxODOhr6RFgbS+OzfOxtrNWFceW+b4qa1O+CdM+BCCQRALhhC9EjIwcAhMmTHAOFjlbNmzY4LRZVMlIG3v9c6HjyiuvtEcffdR23313F4miFI8dfU2ZSy65xKXb5HNYu+yyi/361792Dpk5c+ZUcMro16MxfkXyvfbay0WbhBVpks8xqW1VYpJD4Pzzz7cPP/zQRSCFFaUBs6qtJ8feAw88YJo7KlWuXzY5kklAGk277babi0abO3eutW7d2qUvJXO0jAoCXxNgbS/eTAhzbWetKp4d831l1qZ8E6Z9CEAgiQQSGSEzefJke/bZZ23lypVuc6rFX5t5OTcUFaNKRrp16tTJRcMoKmb16tWmUEtF1hx77LEFiSzQhkrh1lOnTnX9TJ9gyq9WvxR1IkdRHFKXNAZxnjVrlos8UupSGOK+ARuYBSQq3i9dutQ5GZXDffXVV1v79u1jM2cqjoZXqiIgB600ZCZOnOi+q6Q5FTiaq/oc70EgzgRY24trvbDWdtaq4toxn1dnbconXdqGAASSSqCO7xDwkjq4OIxLAsPnnnuuPfjggxmdMnLCaHP9k5/8JDSR3EJwkTCxNow9evQI1SGjvsMsswVvu+02u/zyy+2oo46yW265xUUnZT6TV5NAQE5PpSvJESMHtCL94uK0TQJ/xgCBqgiwTlVOh7WqcjZJeIe1KQlWZAwQgEAhCeRPKKWQo4jxtRQ9otQlRZJkSkuSv2zs2LGuVLb+wYvLseuuu7oxhRkdE4wdZgGJb+63bNlijz/+uHNWnXTSSda0adNv3uRRIgnI2anvjY8//tgUORCn74dEGoRBQSCFAOtUCoyUh6xVKTAS+pC1KaGGZVgQgEDeCOCQyRva7BvWL9ujR492v3BnEhNeu3atc9pIa0bpKBzmWMHsm5nw3nvvOZ0kVdxRihvpK9+wSfKjU045xQn6Pvzww06YPMljZWwQiBsB1vaKFmOtqsgkia+wNiXRqowJAhDIFwEcMvkim2O7SjP50Y9+ZK1atcqYdjBt2jS76aabnM4NWWZfw4XZ1xw0H7QhVwWSk08+2ekN5Tj9OD2mBPQ3ILHNF1980ZU6z1SxLaZDo9sQSAQB1qlvzMha9Q2LpD9ibUq6hRkfBCAQJgEcMmHSrGVbF154oQ0ZMqTS6IZ7773Xxo0bxy/hKZxhZq60+1NPPeUqiKnUNdWVUiZIwh+qupIqaildSXNAAuUcEIBAtAiwTn1tj3Xr1rnvKUUCs1ZFa46G3RvWprCJ0h4EIJBkAjhkImTdZs2a2VVXXeWEcOvVq1ehZ9u3b7ff/va3ptKf27Ztq/B+Kb4AM7MXXnjBJKJ80EEHWefOnTNqEZXi3CiVMUszSFXY5KzVhocIulKxPOOMCwHWqa8txVoVlxkbTj9Zm8LhSCsQgEDyCeCQiZiN9957b7vkkktMoriZ9GSWLVvmnDYLFiww0hO+Nl4pM5Om0KOPPupKjCtnGzHfiP1BF6A70gzq0qWL0xB6//33TY5bDghAIFoESnmdkiVYq6I1HwvRG9amQlDmGhCAQBII1BvjH0kYSJLGIIX6pUuXmsTvVJEg/VBVFVVk6tu3rzVp0iSj5kz6Z5L+vFSZLVy40H7zm9+4NDfd77zzzsyHpE/2tPHJcbt+/Xp7/fXX3ffC4MGDrVGjRmln8RQCECg2gVJdp8SdtarYs6/w12dtKjxzrggBCMSTABEyEbRbnTp17LLLLrP+/ftbZWWjb7vtNpswYQKaEf+1X6kye+yxx1yaivLxlbMtDhylRyCw/3/+8x/77LPPSFsqvSnAiGNAoFTXKZmGtSoGEzQPXWRtygNUmoQABBJHAIdMRE260047udQkpSJk0pNR5IyCm6ZPn06Kwn9tWGrMJOD6xBNPuFDwE044ocp0JaW3ZZPiJv2Rqs7T+5VplGR7jWL+yWXbx7hx2HPPPZ2G0IoVK+y1115zKWzF5My1IQCBzARKbZ0SBdaqzHOhqleTslaxNlVlZd6DAAQg8DWBOv7GwwNGdAn89a9/dY4XacdkMtUxxxxjf/zjH61Tp04ZNWeiO7L89axUmGnjLdG83XbbzVWu2GWXXSqFqvQ3Cb7Wr1/fzRP9UhtE02heBTdV61E7e+yxR0ZxYKXLKZ1OTkKFI6uN4LNyElb12Uo7V8A3kszh8ccft1GjRlm/fv3s73//u0tfywda2VmOnw0bNriUSs0FiQq3bdvWpUoF80rXXr16tYvYUUl2vS6NI6XV6fzU8/LRz2zaTNJYshkv50SHQKmsUyLOWpX7vEvSWsXalLv9WZtyZ8YnIBBnAjvEufOl0PczzzzT3nnnHfvnP/+Zsdy1UhT69OljKqvZqlWrSGxyim2XUmAmJ8hDDz1kmzZtsmzEfH/1q185p40WeekPBTe1I7FFCcEGYrDnnXeeXXPNNdaiRYsKptQ8/N3vfufmotLp1I4+L0eOftGr6rMVGivCC0nmcPjhh1vHjh3t1VdftUWLFpl+ic8UXVcb7GvXrrWJEyfac889Z/Pnz3cOFzlW2rdv7+bhoYce6q6r16QZoQiud9991z3WdeWMkcbN8OHDrUOHDkV1IidpLLWxKZ8tDoFSWKdElrWqZvMrSWsVa1Nuc4C1KTdenA2BJBBA1DfiVlQUQu/evd0maMmSJRnTSeSw2XfffW2vvfbKGNUQ8SGG3r1SYLZq1SobPXq0S02R80Sb26oiDiZNmuTCxtu0aeN4SwRWzhmVT5cjRs4URcVoQ6/KCCqh3bBhwwq2+eCDD0xRMnLCKEJCjhhFO6gqWLt27ZzuUWWfrdBYEV5IMgfZ65NPPrHJkyc7PaEDDjggow1ril3aNPfff7/dfvvt1r17d9OG8pxzzjEJlY4fP97uvvtu58Tr2bOnK8N++eWX28qVK+0HP/iBnXvuuc5xPGXKFLvllltcpJYieTLNsZr2L5fPJWksuYybc6NDoBTWKdFmrarZnEvSWsXalP0cYG3KnhVnQiBRBPxfL6o9fG+t54eoe8uXLy/oTdf1N37V9q8UTnj++ec9X0/G8/+JU4pZhZu/QfJ8x4znb65LAUdWY0wys3vuucfzI6K8k08+2fMX8Gp56O/Xj1jwPvroI++6667z/OiXCnPIT33zPvzwQ9deZX93fgqKN2PGDO+iiy7ymjVr5vn/aHmXXnqp98orr3izZ8/2/A14pP9mk87h7bff9nynmuc7aD0/SsbzHW3Vzo1sTlizZo3nR0Z5Rx11lDd16lTPd+SV+9gjjzzi+RE57uaLjXvf/e53vZEjR3q+E9n1Qef7VcA83yHo+Y5Dr3Pnzp6f+laujUI9SdJYCsWM6+SPQJLXKVFjrarZ3EnaWsXaVP08YG2qnhFnQCCpBKpNWdq8ebM98MAD7lfxIKWhEB4p/XqkX93162qm1IlC9CFK11DIp/Qhrr/+eveLkz8hy3XP3wzb2LFj3U3cxK/Uj6QyU1SLKlYowkUaMip9Xt2hVJHg+NGPfuRS4GbNmuUiXYLXn3nmGZd2UlXqm97zHTGmkFpFySh6y3fOOP2QoJ0o3yedg9IXFbHy0ksvme84c3aprFJbtnZS9JTS45588km78cYbbZ999qkQiafr6ldQ6Qv94he/cNFYOl+6Morc8jcXduedd5ZVgNK6kv4dlm1/anNeksZSGw58NjoEkrpOiTBrVc3nWdLWKtamqucCa1PVfHgXAkknUK1DRmKyd911lyldptCHNppHHnmkNW/eHAeDD/+CCy5wVZXGjRuXsdz1gw8+aH379nWOG5xYX8/WJDKbO3euvfXWW063Y8CAATmnfUh499RTTzU/UsalHQV/19IFmTlzpkt3kfhvZYfSluS8kYP27LPPdilLlZ0b5deTyEHODz9qyqUtPfzwwy6FrLYOGaWoKU3pkksuyeiMkY0l1hukzMk5LCfdt771rbLvbTnwWrZs6TRn9H0u3aNsHIlhz58kjSVsNrRXPAJJXKdEk7UqnDmVhLWKtanqucDaVDUf3oVA0glU65Dp5FfvkYintAkKHSEjPYvdd9+97J/6pBujuvE1btzYVVyaN2+eE/pNt4d+cZat9Au5fnWr7Uasuv7E4f0kMtNGe+PGjXbGGWe46LFgI5yLPU4//XS799573T/M+mVGh/RgpAOiqJdAaya9TUXFyEGrDXa3bt2cw7RRo0bpp1X7XN8nypWW7ox+CSxWRFexOaSCEluJ8UqbR84MOTBqYltVXlO0nJxmikyRc7amfPWdcuutt7o2DjvsMFdFKbXPweNPP/20LNpKzrwRI0aUc7jsvffeLnLGT21zTmM5ZKQ9lM0R1lyJwlhSxxuWvVPb5HE8CSRxnZIlWKvCm4/FXqvC+B5mbco8H6KwNoVh38yj41UIQCArAv4XQewP6WL4lTy86dOn5+WmvE5/0xoZTn6EjOc7yirVk/HFMj0/HQU9mRSLJYWZv1n3fLFWz48y8F5//fUKWh4pQ672oR/x4PmRDeW0ZPT8jTfeqLTdBQsWeHvuuafnV1fybrrpJs93DFV7nfQTNAY/ssbznTHe//3f/3l6XsyjWBzSx6zvMd+R4fkVi7z77rvP++KLL9JPyfq5L7br+Zs8zxfQ9fyS01l/Lv1EPy3OzTc/3cjzK3qlv132XP2VppG/6Hi+uHho+jBhzpVij6UM1n8fhGnv9LaT8nzx4sV5XdujpnmVlHVK84+1Kvy/wmKtVWF+D7M2VZwXxV6bwrRvxdHxCgQgkA2BaiNksvLqFPmkq666ypVh1S/8+TikfaDUKWkkROFQyVhfIM39cq1IBd/Q5bqldBZfoNVF0wQaDuVOKMEnSWHmO2HM38i5KIOuXbtW0PLIxbQ//OEP7dFHH3XtBXPI37zbP/7xD1NEg/RiUg+do/dUOWe33Xaz448/vlwUROq5VT2Wdo0v/Gqq9OQLhZdFVlT1mXy+VywO6WNSuWrZV9pAvnhyxopq6Z+p7Lm0hR5//HFn32x1hjK1JQ0IX8jX2bqqSKhp06a5CCu1oSpdYX1XhjlXij2WdL5h2ju9bT2Xno/WhyACLtM5Yb2mSC5FdGm9CbPU+p/+9CenYec7J8Pqarl2VKFOkQeKUInCkZR1SixZq8KfUcVaq8L8HmZtqjgvir02hWnfiqPjFQhAIBsCiXDI6J8pCY3myyGjfzBrkjqQjQFqco76Ij2H9957z55++mm3gUtvR2klxx57rA0dOpTUJR9OUpj5FTmcftCwYcNq5AxJnSdBapsf3VBOk8ivmGP/8z//41JKUjdXcp4oBF2bI/1jqLz2mvxdKB1nyJAhzpEooWrpjxTzKBaH9DH36tXLBg8e7Ljqn9babBLVTuvWre3NN990IuA1TQuTbfzqSOldLfdcqTd+5aWy798wy56HOVeKPZZy0PwnYdo7vW09l1Ne64Mf2VTBaZ/p/Nq8pjQ1rTdXXHFF1qlo2VxPjj3ZLfV7KJvPZXtOVVpZ2bYR5nlJWafEhLUqzJnxdVu5rlXSfozams3aVHFeFHttCnOdrTg6XoEABLIhkAiHzI9//GPTBjVfvwRKU8NP0ciGZ8HOkS7EmDFjXHSDvNvaFKUeclAp2iFfTFKvFZfHSWBWUy2Qymx05plnuk2b8oeDKBlpu6iymp96Um5zpdd0njb3Eo6tqShrhw4dzC+FWiNnTmXjqO3rxeCQ3md9z8gZVhMnV3pbck5LQ0ob2vTvhvRza/tcEVMS79SvfNrg7r///qFFyBR6ruRzLOmcw7R3etv6W5YjRnNA8yn4204/L6zn+l7S9cJeb/Q9c+CBB+ZtDsspFjWttSSsU5pXrFVh/XWVbyeXtepvf/tb5NZs1qby9sz2WT7XpkKvs9mOmfMgUFIE/H/UOGJM4O9//7vnl7n2/H+6y7RAfG+7d+GFF3p+uHqMR5a/rseZmXRjpDHip4V4vpBqrbWN/A2UN3LkSM/fuJfNH/8L0PMFtT2/Wo7nb+adIfwUGqclIu0Yv4KOt27duvwZqAgtJ42DtCj8CBnPj1rwVq1alVei48ePd9fSvJG+kP+rbF6vl8/GkzQWcZLGkzTQ9Pebz5s0CPQ3xBEegTivU6LAWhXeXEhtKZe1yo98cHpvUVqzWZtSrZn946StTdmPnDMhUBoE6mbjfdIvn/r1SxEXhbzpur4ZsuliyZ6jSjuqfhJoNuheSva//OUvy0U3lCygDAOPMzP9WiztmHfeecc+/PDDWlc+06/nZ511lu20007lIjMUCeP/4+T+7oXwiSeeMFX3UmWc733ve0VPM8pg1lq9lCQOiohRpM3mzZtdJJPCofN5KC1K19KhdKWqtGby2Y8w2k7SWMRDtpe2i/Sg8nlTRKb+hjjCIxDndUoUWKvCmwupLeWyVvmi2JFas1mbUi2Z2+OkrU25jZ6zIZB8AtXm4UhgUuJsykXNd+h7Km6Fu0ogcODAgYnb/KWOs7aP5SBTuKFSqpRn379/f7v22mtd2WL+Qc5MN87MZOcTTzzR/IpibtPdp08fV5I480ize1UOvf32289eeOGFMh0QfVICvn70jHOKKsVIpbZ/8IMfuFSmXDUd5FxVKpS+T+Q0VFntqKUBFoJDqkX0fepHLzgnt77vlKrgV8+q9cZW/4S/9tprTkPm0EMPLXPWpl47rMfbt2+3iRMnlulYVacfo/N1VGX7Ys2VfIwllXO+7J16DR4nh0Cc1ylZgbUqf3Mx27VKPTjhhBMis2azNtVsTuRjbSrWOlszAnwKAsknUK1DZsWKFfaLX/zCFi1aVHAa+mVPooSdO3cOPR+54IPJwwUlrvrQQw+ZqkDpn7d99tnHfv/737sKOGHnb+eh+0VpMgnMjjvuOLv55pvtP//5j/mhyO4XsNo43/SPs6JkVLlLecrBoQicZ555xv2yPmPGDBf5IIeMfg3P5VB03ZQpU9zGXcLAcuaomohfvjtS0RT55pDKTEyk/TRp0iTTP6mal6psJRHuPfbYo1Yipo899pirriPhZX2H1mZupPY502M56hU5pX8YxU/6MVVpcsiRKLFiRXllElQt5lwJeyypvPJp79Tr8DgZBJKwTskSrFX5mY/ZrlWKaI3Sms3aVLP5EPbaVMx1tmYE+BQEkk+gWoeMr1dh5557ri1cuLCgETLaREj5W9EfOBcqTkR5t1XFYIwv7Ktf2Tt16mRjx461nj17Vvnrc8WWSueVpDDThl2lhVWyWtFrvoZQrR0bEsWWQ0BzKYhi0My4++673cbZ14hw/1znOr8UESOn6l//+lc7+uijXQTXBRdc4KJ79M/ZvvvuWyvnQ9izN18cUvspls8++6xzpMopNWDAAFcG/NJLLzWVQv7DH/7gogNr4kjRRs7PNXfiqiNGjKix8HLQX6WMytmrvkjEOb1PqWHUWiv0PaTNQqZD/wSOHj3avvOd79juu+9ewSGT77lSyLGkjj+f9k69Do+TQSAp65SswVqVvzmZzVp12mmn5fw/Yb6+h1mbKp8LhVyb8mXfykfHOxCAQFYE/C8CjpgR8EPfPX8j5PkbaM93Vnl++WHPTynx/A1PzEZSuO4mjdnjjz/u+Wk/nq8X5PlRbKGA9Eule76WTDlxX/9LxD33N+OeH5Hj+Yt5TteSsOOgQYO8V155xfOrK3j+ZsPr1q2bE6H2U+s8iYFmc+izfiSG50fxeH5kiRMrzZeIaD44BGPU+P1UMMfkxRdfdEz0np/24/6OfYeH5ztay14PPpftve/Q8fwqWJ6fOuT50UjZfizjeeL7/vvve36lDk8Co36UZJnIsz6g9/3y6J4f8eLmyPHHH1+lgLAfbeX50Y7eG2+84eZB+kXDmivp7QZ9LeRYgj7k297BdbhPBoGkrVOyCmvVxrwJXle3VvmRqUVbs9P/Ilmb0ol8/TxJ62zmEfIqBCCQDYGsRH2z8uxwUsEIzJkzxy6++GJXalYhqX5FJacrolQAjswEksZsyJAh5ldCchEVSieUPkVtD2nT+FVyMkasKIqjX79+VaajpF9fQq9KrfI36iatG6WofPzxx+ZXaHK6NLn0WelT5513nh1yyCF20kknuSiQQEg2/bq1fR42h9T+fPDBBy4CRulE0lsJ0nbEwv/CdjcJKufCJmhfn3/44YedEPMpp5xSa+2tpUuXOuaKkPzRj35kvlOmTORZ15Qm0Msvv1ymH6P5WFl0jKJsFG0lwfHu3btXOC/MuRLwSL0v5FhSr5tPe6deh8fJIJC0dUpWYa0aXyZ6HvYsrW6tqi6FNL0/+foeZm1KJ/3N80KuTfmy7zej4REEIFBTAjhkakquSJ/zSx27CkpTp051m2NVvPnJT36Ss65HkbpflMsmkZnEX/2Sxm4D/+STT5bbKNcUskRlTz/99ApzSSK80pjJVTtmwYIFTl9Em3Clu+hQtSalrqhNOXh0n81x3333mdJjtLHXJlcOSTl3/F+Xsvl4TueEzSH14krdknNK/0inOlClreJHAbn0zN122y2jUyy1nUyP/fLWLhVK7R511FHl2s90fnWvaV5NmzbNlEKhQ46iIJ1NDiNVclIKk2yoe52nf7zTD/0T+O9//9vpkI0aNSpj9bcw50r69fW8kGNJvX4+7Z16HR7Hn0AS1ylZhbWqeGtVrn8V+foeZm2q3BKFXJvyZd/KR8c7EIBAtgRwyGRLKgLn6Rfpa665xm26tPE58sgjnSaDNpAcmQkkmZmqJ0i01Q8JdyKumTbDmalU/qpyzqXdlKrbpApMqtaTazlj5YyfeeaZLpJH7ckRE5TS7tWrl9OPCSJEKu/R1+9IODZwDOgV/aokvRXlQ+fjCJNDav+0OZEzSZFtqYfEfTWW1q1bOxHzbLmktjFhwgSTCPsRRxxh7dq1K2fD1POyfSx7yeGlvkgLItCkkVNm5syZLmJG0TOq+CGnjKotBdFPwTWkSaTqXX/5y19M2kF77bVXxn6FOVeCa6feF3IsqdfNp71Tr8PjeBNI8joly7BWFWetyvWvIl/fw6xNlVuikGtTvuxb+eh4BwIQyJqAv4njiAGB9evXe1dffbXnb+Q8v0qN06Dww5vLaTrEYBgF7WLSmSn32HfKeX5VG8+PQMg5V7wyY/zmN7/xfEeP0wVp2rSp51fxCkWfSJop0jeRToovQO10YCrrQ/rr0jHxI0c83zng+uY7Ljy/wpS3du3a9FNDe54vDukd9P8h83r06OH0oKQJ5P+amH5Ktc+lsSMNF9nLj1zx/KiUaj9T3QnSH/BFlz3fueNdd911np825nR8XnrpJe/kk0/2fvrTn3qrV692uj79+/f3fOeDd8cdd3h+BJP30Ucfeb7TxvvjH//o+ZWjPF+A2vP/GazukmXv12aulDWS8qCYY0nphnsYhr3T2+R5fAkkfZ2SZVir4rlWhfE9zNpU9XdTMdemMOxb9eh4FwIQyJZA5nIYWbtz4nGifnn2/+lxKQH6xVe/5iqsX7fKNA+iNDKF/KsizY033miq2OFv3lx5a/1qnRrJEKU+F7svpcBMaSLSCpk8ebLTDvE3xTlpvFRmo7PPPtuUQjN//nwXxSINmNT0mso+V9Xr+rt78MEHbePGjS6qRxWXcmlTujHSylEkiea/flWSjdVuvo58cMjUV19s1hTSrbGoela2aVypbUl7wv/HzkUjSZumJm2ktqfH0h+48sor7bbbbnPVvJYtW+ZSxhStpEpJ0vRRdF7fvn3tpptucjel6PiivS69zXfKuO9XRQRJ+6eqctip167tXEltK3hcrLEE10+9D8Peqe2V8mPW9nhYn7UqfmtVWN/DrE1V/40Wa20Ky75Vj453IQCBbAnUkecm25Pjdp40GaQzoX+AtVnxq464DYXEJyVeqptKtUqzQaHl+qchaofSA5577jlXenzx4sUuneTWW291aQnZbnCiNqZ896eUmCl1R+lEShXxKxlZly5dQnHSydnhRz+YH9FSJjxbG7stWbLEBg8ebMphVjrQn//8Z/MrOjnNEf1j4Ed95dS8SkMrzF+b/Xym7IXNIdMgb7nlFrviiiucs9WvROScF7mmLI0ZM8ZuuOEG+9nPfmaXXXaZ+z7LdK2avCYnsL4/pSGjlKrevXtnTInS961SmeSwkU1V2lp6ObmmuoU9V1LHXOixpF47eByGvYO2SvWetT1+lmetitdaFdb3MGtTdn+rhV6bwrJvdqPjLAhAoDoCiY2Q0WbyrbfeMj9k3hYuXOh+jddmQpoGEsTV+9rQaQPrh967X3w7deoUyi/L1UHP9n1taiSqeemll5oE//wyx+4Xa1UtwBmTmWKpMZNDURoefillp9Uh/ZdAQDczoexe1Sa6Q4cO2Z2cxVkS89XfmxwNqRWA9Lcpp4dfDjknx4/+Hvyy7zl9JotuVjglbA4VLuC/EOjH6O/bLwme85j0j5xEcxUtd9xxx+UUeZSpP+mvyVmt75zqDn0nKVpGt9ocYc+V1L4Ueiyp1w4e19beQTules/aHk/Ls1bVz6vhwl6rwvgeZm3K3uSFXpvCsG/2o+NMCECgOgKJFPVduXKlKXT+8ssvd04M/Rrv6x6Yfn32cybtnnvuMV9/wrp27ep+zZVD5uc//7k7R5vDqBz6pVkRACr562tDuBSBkSNHhr7hisp4w+hHKTJTOo8Wc1W9UWpe1A5FLCnlThWS5HgJUmrkPFManvotsblsD1X4URi0IjDikHJY1bg0bjld9Yu/qk7VxJmmyCg5tg488EDHN85Mwp4rVbEvxnth2LsY/Y7KNVnbo2KJmvWDtapm3Ar9qbC+h1mbCm257K4Xln2zuxpnQQAC2RBInENGOeUKCb/rrrvsnHPOcdU99OuuqpooJUkbV21cFNZ/7bXXul/Z9cuynDXnn3++087Ql1WxD4X3jh492kX5aIN16qmnunQE9Z8jM4FSZTZo0CBXBUe/vEv3JQrzN9VCsst7773nqiSpHLOcizoU5SK9EfU/Fz0Zpc5In0TRQHF2PojB7NmzTZtMOadqoh8TlJ/WRj818khtx/EIe65EjUFt7R218RSyP6zthaSdn2uxVuWHa9ithvE9zNoUtlXCay8M+4bXG1qCAAREIHEOGaUp3XvvvS6a5Pvf/36VvzirjKuiaKRloUP6Fr/73e+cVoI2SMU6FJLtVzWxp556yrSoSUBTebitWrUqVpcif91SZqZQZc1lpQOpBLYEb6N0qBRzIFUlTRGltiiSx6/e5JyjfiWfrNN09HepaBulaUnfJu6i1ioVrY2mxiFHca5ivMoDf/nll51QshzPmgtxPsKcK1HkUFt7R3FMheoTa3uhSOfvOqxV+WMbZsthfA+zNoVpkXDbCsO+4faI1iAAgUQ5ZBT2///ZOw/4qams/R+lSO9dUKSpSEdBkCKiFBsqr1jWV91dWRXdV0VFxYau3XVV7GJB3VVhUSzYEAUpinSkiPTeOygiav73uf4zzOQ3JZlJMpnkuZ8PzPxmcpN7v/dObnJyznMeeOABLTxpV0sBN7LQojCftCOuUqVodRRC4eY0QhYaePe8+uqrug1QYIdxBvHXQRQdTtV3ZI3BggyDkteFzET69OmjDXaYvzBOmQYQr9nb2X/Dhg11eCCMDTA+IKwMYUrfffed9vqC95rdAmFr/D5V2mWdycduvaBuZ+qJwLiUjX4MDHAq9beceeaZ+rxXSOeIZGPi5lxJtv98f5breOe7/fk6Ptf2fJEvetxc13auVUWZBu0TN87DXJuCNqoH2+PG+B7cG9+RAAm4QaCY8rwY4saOgrAPeLggDAnivPAWKFeunL5JTfcUHdvBo2DSpEn6ZhH9gDsf3P/9Dg/Czero0aPlrrvu0jdZuEFD+FWLFi0cZ6HJ53gcOHBAZ9GZNWuWzrLi9Km/k7aT2R+0cEM/ceJEmTFjhtYigVi1aWR0wtOLbfFUFCnaYaBbtGiRbiNeEZIXbwzNdGxkkkImIXiKXXTRRbHQp0z1gvo9wozuvfdenf0NHj8wMjnRkIHeFc4VMFLhFecLp9mqgsbGrbkStH6hPbmOdxD75FebuLb7RTr9cdxY27lWpWcchG9zPQ9zbQrCKKZuQ67jm3rP/IYESCBrAkh7HZainrobKvwIabz1PxWvbCi9CUOFOaTt4uTJkw11kRCrpww4hsrEZCgtjrT13PxSXegYY8eONZRQqaGechuHH364oYwzhlrY3DyML/tShhhDGcWM4cOHG8rY5dkxySwR7VtvvaXnv7qxN9RTzMQvA/CXClMyMDeUZ4yhbk4dtUh5WhnDhg0zevbsaShjjoG/C70o45lRo0YNfd5RhmRDZaRw1CUV/qLrqzAwY+PGjY7qBn3jXOZKUPuW63gHtV9+tItrux+UMx/DrbWda1Vm1kHYItvzMNemIIxe5jZkO76Z98wtSIAEnBIIVdprq6CpMrTIkiVLRN30pNWosIqDQqcCwqHNmjXz5YmzGjQdvnHzzTfr40LTBto2PXr0cKwpkbVlzqWKCB9C5hx4Z3Tt2tUzTQsyKzpgmC+1atXS6a/hjQJPknTeYUX34O0n8Dhr3bp1VgdByMLXX3+t0743aNAgUP3K1CE8VUYokdVjCZnf8CQRXDp16uTot4L5P3LkSJ25KgxivlaGucwV6778/tuL8fa7D0E7Htf2/I+Im2s716r8j6edFmRzHubaZIdsMLbJZnyD0XK2ggTCRyBUGjJVq1ZNuOlBOJKyAGfU06hUqVKRGzzcKGFh8aPAHRvGGGTgQMgCskNdcskljsIX/GhnpmPggg0aJhAjVp4M2iDglaYFmRUdDRjykMUIxotPP/00bzpIRVuW+ydwsX3hhRekY8eOaY2ruR/J3T0ggxJEd5H+M15sWXnDyJgxY/QYYcyaNm2acO7K1AroxmCMIZDcu3dvR1mqMu2b32dPwKvxzr5F4ajJtT2/4+j22s61Kr/j6eXRuTZ5SZf7JgESCCuBUBlkoMPQqlUrLYALr5eTTz5Za5jAMJOuKHf/BPFZGBFQ3w89Bhz7zjvv1E//cbzzzjtPBg4cqNN0p2tz0L7DDSZE3AYNGqRvPCHc50QPw0l/yCw1LeiQqHA3nS4d+jphKvgde2Xg84qTCrPSelQQD4fXHYy8pu4RRI2rVasm/fv3d6xXtWDBAu1dA2OOX+cqrxiFab9ejXeYGGXTF67t2VBzp45XazvXKnfGJ2h74doUtBFhe0iABAqBQKhClhDK8Pzzz8tnn32mU1njIq5mzZoZb+KQ9QVu5maBG1/dunUdPbE26zp53bFjhxYphVeJ0qvR6a0h8omngYVScIOJrAvvv/++FmlFOj2kNnaSythJX8ksPa0TTzxR/vrXv+rQJXiVsOSXAM5FP/74o07RDa87GBPnzJmjxccRUnbDDTdk5fWDLAl9+/bVBlycr1iCQcCr8Q5G7/LXCq7t/rP3em3nWuX/mPpxRK5NflDmMUiABMJGIFQGGQwOssvgn5OiBHx1mIdZBwYFr29mcZP22muvCZ6oIvtG27Zt5dFHH9XeDYXiBYAnZ6tWrZK3335bZ4OCqyoKNC288I4hM3OGpn7F3IGXEkswCMAovG3bNlEC4zJv3jxZuXKlNl7C4DtgwAAdbpTNuaZ27dr6fBGMXrIVJgGvxtvcf5Rfubb7N/p+rO1cq/wbTz+PxLXJT9o8FgmQQFgIHKKegvgjlBJQYoiN7t69u8AoozK36FS68LKBO202N0p2uomQBYT3XHfddQKPElxovvjii1k9KbdzPDe3wXQBM2glQJR06NChWvsGHj4oFStW1OmXIYjspqAsmbk5ityXXwTgFTN16lSZPXu2NsbA+w0GX9y4ly1b1q9m8Dg+EeB4+wTaxmG4ttuAFLdJvtb2uCbwLQmQAAmQAAlEkkDoPGScjuK4ceMEGRxgjMETm9NOOy3rp9Z2jo3jIFsMsijBqIGsOPfdd5+0b98+sGKluFCDICnChRCeNG3aNHn33Xe1WKlVp+SUU07R4V5uGmPIzM7M4jZBJACjLrSs8I8l/AQ43sEZY67tmcci32t75hZyCxIgARIgARIIP4FIG2QQYvPSSy8J3HNR6tevr7MdwcvDi4KLn/nz58tNN90kq1evFmR3QnjJ6aef7pk3jpN+wPCBDD3Q04GhBaFU+IcnjcgAhQvczz//XDZt2iRIDW4tECWGroWb4UpkZqXMv0mABEiABNIR4NqeSCeIa3tiC/kXCZAACZAACUSXQGQNMrhAeeutt2TKlCnaCHHEEUfIAw88oMMJihf3Bgv0I2CAgVEGIT5du3aVLl26yIYNG3ybgTBw4B8KGMCwglcYYXbt2qU9YOC5s27dOkFqaXgPLV68WButzHqpGgtdDGhlHHbYYak2cfw5mTlGxgokQAIkEFkCXNsLY22P7ARlx0mABEiABEjAQsAby4PlIEH8Ex4f0D/ZvXu31KlTR4YMGSJI1eyVbgy0YnCMSZMmxQSEkQb3xhtv9BUPLlbNf9A7QCgSxHK3b9+uvWIyGV3SNfbcc8/VGjJuiRKTWTra/I4ESIAESMBKgGv7bxL0td06ZvybBEiABEiABKJMIJIGmfXr18vtt98uK1as0BoueH/BBRdI6dKlPZkLcJ9+4okntO4KQoDMMn36dPNtwb/CkAWDllvhSmRW8FOCHSABEiABXwlwbXcft9tru/st5B5JgARIgARIoLAJRM4gA2FapJdGhqAaNWrILbfcIpdffrlrhgTrdIAmy5tvvinPPfec1mKxfh+Wv1u3bi1NmzZ1RZiYzMIyK9gPEiABEvCHANd2bzi7ubZ700LulQRIgARIgAQKm0CkDDIQ73311Vdl+PDhUrNmTR1CBBFarzxjMDUQCgStmgoVKkj58uULe7akaf2FF17oWhpfMksDml+RAAmQAAkkEODanoDD1T/cXNtdbRh3RgIkQAIkQAIhIXCI0gz5Q+E1JB1K1Q1opYwcOVJuu+02qV69utx///3So0cPVwVokx0b2YqQnQiCuWFG3b17d+1x5Ea6azJLNpP4GQmQAAmQgJUA13YrEXf/dnNtd7dl3BsJkAAJkAAJhINAJAwyuMH/5JNPZODAgdoz5pFHHpETTzwxZXgNRG5LliyZ8vtwDD17QQIkQAIkQAKFS4Bre+GOHVtOAiRAAiRAAiTwB4FDww4C6aWR2hrCvUcddZQ8//zz0rFjx5TGFnixfPjhh4IMSMhGxEICJEACJEACJBAsAlzbgzUebA0JkAAJkAAJkEB2BEJtkPn9999l1qxZOkypbt268tRTT0mzZs2kWLFiKWkhFh1Cv6tWrRLUZyEBEiABEiABEggOAa7twRkLtoQESIAESIAESCA3AqE1yMDT5fvvv5fBgwdrzZihQ4fKMccck9YYA5SLFi3SWi9HHHGEFC8eKc3j3GYSa5MACZAACZCAxwS4tnsMmLsnARIgARIgARLwlUBoDTIrV66Uu+66S2c2evzxx6Vx48ZiR3B2+vTpWmemTJkycsghh/g6GDwYCZAACZAACZBAagJc21Oz4TckQAIkQAIkQAKFRyCULiDr16+XO+64Q+vAIJsSDCsrVqxIOTp44ga9mF9++UU++ugjQXhTiRIlUm7PL0iABEiABEiABPwlwLXdX948GgmQAAmQAAmQgPcEQmeQ2bJlizz00EPy/vvvS5MmTeThhx9O6xmDWHSIAyJ15oYNGwQXfNdccw3DlbyfezwCCZAACZAACdgiwLXdFiZuRAIkQAIkQAIkUGAEQmWQgSDvs88+K8OHDxekrp49e3ZWw4HwJnrIZIWOlUiABEiABEjAVQJc213FyZ2RAAmQAAmQAAkEiECoNGS+/PJLefrppwUXb7mURo0a0UMmF4CsSwIkQAIkQAIuEeDa7hJI7oYESIAESIAESCBwBELlIbN27Vpp2rSp7Nu3LyfQCHWih0xOCFmZBEiABEiABFwhwLXdFYzcCQmQAAmQAAmQQAAJHKIEbY0AtotNCjgBTBtmoXI+SOTmnBlrkAAJkAAJ+EOAa5Q/nHkUEiABEiABEjAJhCpkyexUob3i6d/cuXNl06ZNApHhIBe0b82aNTJz5sycPZFy7ScyYyF71nfffSc7duyQINsWg8QtV+6sTwIkQAIkYI9AoazvXKPsjSe3IgESIAESIAG3CdAg4zZRh/vbu3ev3HPPPdKrVy8ZNmyYzvbkcBeebw7DB7JQIQMVDDG33XabdOvWTZYsWZJXAxIMQwMHDtTsPv74Y9m/f7/nLJwcIKjcnPSB25IACZAACWRHIOjrO9eo7MaVtUiABEiABEjATQKh0pBxE4xf+1qwYIF88sknsnv3bu0hgwukoBR4naxevVp27dqljTHz5s2TDz74QBYtWqRTheNiE0/VDj00P3a9iRMnyuTJk7UhZvv27Xk1DsWPWdC5xbeV70mABEiABLwhENT1nWuUN+PNvZIACZAACZBANgRokMmGmot16tWrJ6eccooOt+nfv7+ULVvWxb3ntqsZM2bIfffdJzt37pTatWtL+/bt5eijj5Zly5Zpg0xue8+9dvPmzaVLly5So0YN6du3r5QuXTr3nbqwh6Bzc6GL3AUJkAAJkEAGAkFd37lGZRg4fk0CJEACJEACPhKgqK+PsFMdKqgievA6QZhS+fLlpW7dulKsWDEdXvXYY4/p1OJTpkyRdu3a5TVFeBDZFQK3VHORn5MACZAACbhHgGuUeyy5JxIgARIgARIIIwF6yARgVIOarahKlSqCf0EuQWRXCNyCPKZsGwmQAAmEhQDXqLCMJPtBAiRAAiRAAt4QyI/4hzd94V5JgARIgARIgARIgARIgARIgARIgARIoCAI0EMmD8N04MAB2bZtmxajPeyww6RatWp5DfvJA4KsDgnBY4gR/vjjj1pIuGLFijqcKohPILPqICuRAAmQAAkUNAGu7wU9fGw8CZAACZAACfhOgAYZn5EjffT06dPlm2++0VmVoMvSp08fOeGEE6RUqVI+t6ZwDgduyFgxdepUQbrrffv2ybHHHis9evSQo446SuvbFE5v2FISIAESIIGwEeD6HrYRZX9IgARIgARIwHsCNMh4zzh2hP3798unn34qL774ovTu3Vs6duwo1157rYwaNUreffddadmyZVLDAtJOb9q0yZPMRvAugeZJ9erV85a+OgYoxZs9e/bI2LFj5aWXXtKGq5NOOkmnCh80aJAg9fUTTzwhNWvWFKunTNS5pcDJj0mABEiABFwmkM36zjXK5UHg7kiABEiABEigAAnQIOPjoCHVJIwHSCXdoUMHbUC48847ZfHixdrg0KRJEylXrlyRFsErBJmNkL3H7XLooYfKxRdfLEFLuW3289dff5X33ntPhg0bpjM8derUSUqUKKENMKNHj5aRI0fqtletWlV/btbDa5S5xXPgexIgARIgAW8JZLO+c43ydky4dxIgARIgARIoBAI0yPg0Sj///LM8+eSTcvbZZ0ubNm208WDZsmWCJ2RIiwl9lFSlbNmyUr8USif3AABAAElEQVR+falcubLeNtV22XyOkCkYM6zeJdnsy4s6ixYt0kasAQMGyIknnhgzuoAXuOHf2rVrNT8YauJLlLnFc+B7EiABEiAB7whku75zjfJuTLhnEiABEiABEigUAjTI+DRSMBp8++23MnjwYClTpow+6uTJk7WwL/5o2rRpzNhgbRK8QvAviuXVV1+VGjVqaENW6dKlYwiWLl0aC+FKFW4VZW4xUHxDAiRAAiTgKYFs13euUZ4OC3dOAiRAAiRAAgVBgGmvfRomeMLcfPPN0rBhQ63VAvG/l19+WaCPcvzxxwt0UZBxiSWRAISOEeYFnZv4Mm7cOC3sC2NM8+bNpWTJkvFf8z0JkAAJkAAJ+EKA67svmHkQEiABEiABEgglAXrI+DSsbdu2FfwzC7xlEI6D0Jt+/foJXJdZihK4//77i3yIDEuzZ8+WX375Rdq1axfzOCqyIT8gARIgARIgAY8JcH33GDB3TwIkQAIkQAIhJkAPmTwM7u+//y4jRoyQvXv3SqVKlXTGpfhwnDw0qaAO+f3338vWrVsFHCGOTM+igho+NpYESIAEQkuA63toh5YdIwESIAESIAFPCNBDxhOs6Xe6ceNGQcgNhADPOeccqVOnjg5jgkAtLuYgtBtf4Amyc+fOtMK/8ds7fV+hQgXtZRJUYV9rf7755hvNDhmi2rdvn9IgQ25WcvybBEiABEjASwJO1neuUV6OBPdNAiRAAiRAAoVBgAaZPIzTBx98INu2bdMivueff34sXGnlypXa0NCoUaMEgV94hLz99ts6I5PbzYVRo2fPnnLaaacJ9FoKoSBV6P79+6VatWpy9NFHJ7CKbz+5xdPgexIgARIgAa8JOFnfuUZ5PRrcPwmQAAmQAAkEnwANMj6P0a+//irvvvuu/Pjjj9K4cWOdyhkhN/CM+de//qUzCl133XUJRoYFCxbIxIkTtQCw282FV0zFihWla9euBWGQcaIfQ25uzxbujwRIgARIIBUBp+s716hUJPk5CZAACZAACUSHAA0yPo/1hg0bZP78+XLgwAHp1atXzDtm3bp1MmXKFG2UserJXHjhhdK9e3ctYut2c+EhA08TuzosCKsyS/x78zOvXxcuXChbtmyxpR9Dbl6PBvdPAiRAAiRgEnC6vnONMsnxlQRIgARIgASiS4AGGZ/HfvPmzWIaMtq0aaPTNe/evVteeuklrYfSsmXLBO8YNA9Gk5o1a/rcUtHthM4NvHfwD+9hDEFmKJQ1a9ZoLx8YkNBGaN/AsOOlFg30YxCuhOOl049B+8gNFFhIgARIgAT8IOB0feca5ceo8BgkQAIkQAIkEGwCNMj4PD4NGzaUJk2ayI4dO7RhYenSpTJt2jT57rvv5IEHHhAI7AalIKzqs88+k59++km3FV48+BsGpZIlS8qzzz4r0L2pXr26NsTUqlVLOnfubNvbJpt+mvoxOGY6/Zhs9u1WnSByc6tv3A8JkAAJkEByAoWyvnONSj5+/JQESIAESIAE8kHgEHVzfTAGJR8tiOAxJ0yYII888oj24EDaa3h8DB48WJo3by7FiwfHRrZ+/Xq58sorBR48JUqU0P/gBYM2YtrAUwYx8wi/wj+0//7779epvL0YVujHHH/88bJo0SI544wz5NVXX5WqVat6caic9hk0bjl1hpVJgARIgARsEyiE9Z1rlO3h5IYkQAIkQAIk4DkBGmQ8R5z8AHv27BF4x8C4AXHfQslwlLw3/nw6c+ZMOf300wVu4Q8++KBce+21Uq5cOX8OzqOQAAmQAAmQgA0CXN9tQOImJEACJEACJEACmkBw3DEiNiDly5eX1q1bR6zX9roLbxvo0Fi9hcaPH691bMCuU6dONGLZw8mtSIAESIAEfCTA9d1H2DwUCZAACZAACRQ4ARpkCnwAw9Z8iAbPmTNHh3N16NBBypQpo7uIJ45jxowRhC2dc8450rRp0yIGm7CxYH9IgARIgARIgARIgARIgARIgATCS+DQ8HaNPStEAsOGDZPzzz9fG13Wrl2rtWqgsTN69GgtfIwU3f379xc8gWQhARIgARIgARIgARIgARIgARIggUIlQA+ZQh25kLYbWZyQAQJZlJBme+PGjdpjBpoxlStXlhtuuEE6duxYJDV4SHGwWyRAAiRAAiRAAiRAAiRAAiRAAiElQINMSAe2ULvVrVs32bZtm06fPW/ePJ1W+/3335e6devKgAEDpHfv3tSOKdTBZbtJgARIgARIgARIgARIgARIgARiBJhlKYaCb4JAAF4xU6dOldmzZ2tjDNJat2nTRmCoKVu2bBCayDaQAAmQAAmQAAmQAAmQAAmQAAmQQM4EaJDJGSF3QAIkQAIkQAIkQAIkQAIkQAIkQAIkQALOCFDU1xkvbk0CJEACJEACJEACJEACJEACJEACJEACOROgQSZnhNwBCZAACZAACZAACZAACZAACZAACZAACTgjQIOMM17cmgRIgARIgARIgARIgARIgARIgARIgARyJkCDTM4IuQMSIAESIAESIAESIAESIAESIAESIAEScEaABhlnvLg1CZAACZAACZAACZAACZAACZAACZAACeRMgAaZnBFyByRAAiRAAiRAAiRAAiRAAiRAAiRAAiTgjAANMs54cWsSIAESIAESIAESIAESIAESIAESIAESyJkADTI5I+QOSIAESIAESIAESIAESIAESIAESIAESMAZARpknPHi1iRAAiRAAiRAAiRAAiRAAiRAAiRAAiSQMwEaZHJGyB2QAAmQAAmQAAmQAAmQAAmQAAmQAAmQgDMCNMg448WtSYAESIAESIAESIAESIAESIAESIAESCBnAjTI5IyQOyABEiABEiABEiABEiABEiABEiABEiABZwRokHHGi1uTAAmQAAmQAAmQAAmQAAmQAAmQAAmQQM4EaJDJGSF3QAIkQAIkQAIkQAIkQAIkQAIkQAIkQALOCNAg44wXtyYBEiABEiABEiABEiABEiABEiABEiCBnAnQIJMzQu6ABEiABEiABEiABEiABEiABEiABEiABJwRKO5sc25dyAR27dol69evl2LFikmDBg2keHEOfyGPJ9tOAiRAAiRAAiRAAiRAAiRAAiRgj8Du3btl3bp1+j74yCOPlJIlS9qr6OFW9JDxEG6Qdr1v3z4ZMWKE9OvXT2699VaBcYaFBEiABEiABEiABEiABEiABEiABKJAYMGCBfLnP/9ZrrjiCpk5c6YcOHAg792mQSbvQ+B9A3777Tf54osv5J577pHly5dLly5dpFSpUt4fmEcgARIgARIgARIgARIgARIgARIggQAQaNasmVStWlWmTp0qgwcPlhUrVsjvv/+e15bRIJNX/P4cfP78+XrCbdq0STp16iQXXXSRlC1b1p+D8ygkQAIkQAIkQAIkQAIkQAIkQAIkkGcC5cuXl9tuu03q1asnEydOlBdeeEG2bdsmhmHkrWU0yOQNvT8H3rx5s9x5552yePFibQ2EJbBKlSr+HJxHIQESIAESIAESIAESIAESIAESIIGAEICDwgUXXCDlypWT5557TsaOHSs///xz3lpHg0ze0Ht/4J9++kmefvppGT9+vHbF6t+/v7Rp00ZKlCjh/cF5BBIgARIgARIgARIgARIgARIgARIIGIHrrrtOWrRooTVkhgwZIogo+fXXX/PSShpk8oLd+4MiFu7LL7/Ublh79+6VVq1aCQwysASykAAJkAAJkAAJkAAJkAAJkAAJkEAUCdSoUUMGDhwotWrVkmXLlslDDz2ksy/lQ0+GBpmQzsCVK1dqEd/t27dLpUqVtIYMJtwhhxwS0h6zWyRAAiRAAiRAAiRAAiRAAiRAAiSQmUCfPn2kd+/eUrp0aRk9erS89dZbsmfPnswVXd6CBhmXgQZhdz/++KM8+uijsnDhQi1QhBi5k08+WQ477LAgNI9tIAESIAESIAESIAESIAESIAESIIG8ETj00ENl0KBB0rhxY8H7Rx55RCZPniy//PKLr22iQcZX3N4fDArRn376qfz3v/8VaMg0atRIECNXoUIF7w/OI5AACZAACZAACZAACZAACZAACZBAARDAvfKAAQN00pudO3cK9GT8ToVNg0wBTBQnTVy7dq2OgcOEgvvVTTfdJPXr19dWPyf74bYkQAIkQAIkQAIkQAIkQAIkQAIkEGYCl156qSDzUsmSJWXGjBkyfPhwX0OXaJAJ0ew6cOCAzqq0aNEi+e233+TEE08UxMbBMMNCAiRAAiRAAiRAAiRAAiRAAiRAAiRwkECpUqV06JKpt/rSSy9p6Q+/si7RIHNwLAr+HdJ1QYwIGjKYWFdddRVDlQp+VNkBEiABEiABEiABEiABEiABEiABrwjAkaFbt276Hnrr1q3ayWHbtm1aj9WrY5r7pUHGJFHgr9CLefzxx2XLli164pxwwgkU8i3wMWXzSYAESIAESIAESIAESIAESIAEvCfQv39/qVatms5KPGrUKJk6daovAr80yHg/tr4cYeLEifLJJ5/Izz//rLMpXXnllfSO8YU8D1IIBCB2zUICJEACJEACJOA+Aa6x7jPlHkmABPwn0KFDBznppJP0vTQyLcHZYcOGDZ57yRT3v6s8otsEdu3apScMXlFat24t3bt31y5Xbh+L+yOBQiCwbt06LcaFkyniP2GoPOKII6R27dpSrFixQugC20gCJEACJEACgSTANTaQw8JGkQAJ5EjgkEMOkb/97W8yadIkWb9+vXz11Vfy0UcfyZ///GcpU6ZMjntPXZ0eMqnZFMQ3eCoBl6pp06YJRH2hDg3vmIoVKxZE+9lIEvCCwOuvvy4DBw6Uvn37SufOnbVy+htvvCH79u3z4nDcJwmQAAmQAAlEhgDX2MgMNTtKApEj0LVrV2nXrp2+p0bnn3zySVm5cqX8/vvvnrGgQcYztP7sGKJDzz33XCw1V/PmzaVnz57MrOQPfh4loATgJXbWWWdJzZo1taESzWzWrFns5BrQZrNZJEACJEACJBB4AlxjAz9EbCAJkECWBA499FCBlkyVKlW0lsySJUsERui9e/dmucfM1WiQycwo0Fu88847smzZMp3mukSJEto7plKlSoFuMxtHAl4T6NWrl1x99dUCAyV+FxUqVNAGGbxnIQESIAESIAESyJ4A19js2bEmCZBA8AmcdtppWgLEvG+AQWbt2rWeecnQIBP8OZGyhUhvjTTXpsXu2GOPldNPP53aMSmJ8YsoEUAI3+zZs2X//v3Spk0bKVeunLZ0R4kB+0oCJEACJEACXhDgGusFVe6TBEggCASKFy+uvWQqV66smwNh39GjRwuyGntRaJDxgqpP+xw/frwsWLBAi5ZChOgvf/mLwDsG71lIIOoE1qxZI6tXr9beY1BNL1WqVNSRsP8kQAIkQAIk4AoBrrGuYOROSIAEAkqgd+/eAmcH00vm3//+t2zatMmTjEs0yAR0EmRqFrLHQKTU9I6BBa9Hjx7UjskEjt9HhsDUqVN1diUYKNu3b69T2EWm8+woCZAACZAACXhIgGush3C5axIggbwTOOyww6Rfv36x7EqLFi2ScePG6XsLtxtHg4zbRH3aHzxjkJIL4Rgop556qhYwhRARCwmQgMg333yjfx/ly5enfgwnBAmQAAmQAAm4SIBrrIswuSsSIIFAEoCXjCnuiwa+9tprsm3bNte9ZIoHsvdsVFoCSLsFcaHdu3fr7YoVKybnnHNOzIKXtnIevkRq7l27dun2wu2ratWqRbLd7NmzR3v7wMAEoxL0PpC6G32LYiGz3Eb9119/lRkzZgg8yU444QSBUcYaygcNJsxLxMGXLVtWn3Bp0MyNO2uTAAmQQCEQ4Bqb2yhxjc2NH2uTAAkUBoH69evL8ccfL+vXr9cPeeEZOG3aNDnjjDNc9bynQaYw5kNCKzEpxowZExMWOvzww+Wkk05ydWIkHDDHPxYvXizffvutzJs3T+t5ILSqY8eO+iYZBhjkdp8zZ45+3bJli75Brlu3rpxyyik6Sw5cxqJWyCy3EUds+6pVq7S+EvRj4ufQb7/9prVlMOcWLlyoLd0wEl5yySVSr149bRDM7eisTQIkQAIkEGQCXGNzGx2usbnxY20SIIHCIXDuuefKF198oQ0yMOa/8sor+r67Zs2arnWC8S2uofRvR8istHnz5pi71Nlnn629SaweAP61KPWRtm7dKkOGDBHkcG/VqpV8+umn+sZ37NixsnPnTpkwYYLcfffd8vXXX0udOnWkZ8+eUqtWLXnsscfksssuk7lz5+qb6tRHCN83ZJb7mMKCDWOfVT9m3759MmvWLHn00Ufl448/1nMO3jNPPvmkPsHCa4aFBEiABEggvAS4xuY+tlxjc2fIPZAACRQGAaTArl69euyB7eeffy7Qk4GnoFuFHjJukfRpPwixGDlypJg3jiVLlpSzzjorsOFKMB4hTOn666/XoUoQQxoxYoQ8/fTTsmPHDvnggw/0d507d46FMcGDZvLkydoa+fLLL0uTJk109iifEOf9MGSW+xAgtv3nn3/WoW/NmzfXcwu/nYkTJwpU0s8//3w588wztVEQ8aHbt2/XXlww4sBAw0ICJEACJBBOAlxjcx9XrrG5M+QeSIAECoNAtWrVpGvXrtq7Hg92IYeAFNhwNIC8hhuFBhk3KPq4Dxg0li9frkN/cFik42rZsmUsJZePTcl4KEzaUaNGyVVXXaU1OlABn0EDByFM8JCBp0K8McbcKUKWoB/z3Xff6Ylvfh72VzLLfYRhsZ4+fbqeNwhXqlChgja4vPfeezrU76abbpJ27drp3wzCmsAcIUudOnViauzc8XMPJEACJBBYAlxjcx8arrG5M+QeSIAECosAtFphhMEagvLJJ5/IDTfcoO8x3IhQoUGmgOYD4tagHWNOBjT9vPPOixk7gtaV77//XuvcmBoeEE9F6BIWc4io3nrrrUmNMegHtGRguEFf0e+oFDLLfaTjY9shxLVx40YZP368FuF64IEHtMeVKRYNY+YVV1yh59hFF10UWE+z3KlwDyRAAiRAAlxjc58DXGNzZ8g9kAAJFBaBLl26CDRb4VEPLUrokMFpoHbt2rEIj1x6RINMLvR8rguPkilTpsTyn5cuXVoQboHXIBZM2L/+9a8CVy9YDyHeC0FifH766acLQpNKlSpVpOkINVm2bJkW923YsGEgvX+KNNqlD8gsd5DwvkLoEQqMevfdd58OXXrwwQcFnlfxlmzMP3jMsJAACZAACYSfANfY3MeYa2zuDLkHEiCBwiIARwLonC5dulRnBUbr4XmfLMojm55R1DcbanmqA/0LWOZMj5HWrVvLkUceGdjU0Eg3jHAlpLBGiReBu+CCC1J69ixYsEA2bdqkb6YRWhKfISdP6H07LJnljtqMbce8efvtt3WIH+I8V69erQ19prEm9yNxDyRAAiRAAoVEgGts7qPFNTZ3htwDCZBA4RGwarZ+9tlnOlOreV+eS49okMmFno91MdiIV/vpp59iRy00zQvTIFO5cmUthARB4mQFqcXgJYMb6iCn807Wdrc/IzNnRONj26GvBA+tpk2b6gxKSFs3YMAAQYYvUxTb2d65NQmQAAmQQJgIcI11NppcY53x4tYkQALhIdC2bVsd9XHooX+YT9atWxdLCJJrL2mQyZWgT/X37NkjkyZNioViIOyiY8eOSUN+fGqSo8NgEZ85c6ZuP3Q94DUTHzpi7gzeC7A4QjvmuOOOk8aNG0vx4n9E1mEfblghzWMF/ZXMnI/Q2rVrdWgc2PXq1UtuueUWee211+Sdd94RpK3Db+jSSy/Vqa+xjVkQ2gRXdhYSIAESIIFoEOAa63ycucY6Z8YaJEAC4SAAmYM2bdokaMa8//77Cc4S2fY0kgYZaLFA6LOQbsC+/vpr2bx5sw7jwWBXqlRJWrRoUTD6KhCBQ8gImJsiv8km7cKFCwUhSxAA7tOnTyysCSmyYdBBqrGoFDJzPtJmbDuMfSeeeGLMYNmgQQP5xz/+IfDOwu//008/TRDHhr4RdIvijTTOj84aJEACJEAChUKAa6zzkeIa65wZa5AACYSHACI34vVPEdWxdevWnB0GImWQwVNwWPfxxBzpluF1UijFGq6EOOjy5csn9TIJYp/MmGPcKKfThUGabISTwIPmjDPOiAkWwwL52GOPFdSY5ToOZOacIJjBywq/jWbNmiUYLOvUqRPzttqwYUPMIIvzwj//+U/58MMPY4LZzo/MGiRAAiRAAoVEgGus89HiGuucGWuQAAmEhwCcCuINMtu2bdNZXHPVp4yEQQZeFfCImTNnjtx+++1y2223ycsvv1wwOhIwUEyYMCHhZtFqoQv6VDcX8YoVK2pNjxIlShRpMm6MTc8FTHhTsHjv3r0693u3bt1iBpoilUP4AZk5G1R4t0yfPl0bZCDiW6FChQSDpZmqDns9+uijY8YZnBsmT54s7du3TzjJOjs6tyYBEiABEigkAlxjnY0W11hnvLg1CZBA+AhAn7JGjRpi6sigh+PGjUvwus+m16FMe71lyxZtbIEhBharVatWCVyK4GVihiXAU6NQ9EimTZsmeKIPgwVKsWLFtH5MoWQfQvjRjBkzdLgRDC2p9GOw2O/evVv3E+Em6B/GD+MGTZkzzzxTypQpk808L7g6ZOZ8yCCutWLFCh12lCwsDuFKMAjCAAMPGpxMcY4YMWKEDv/DSdbUK3J+dNYgARIgARIoFAJcY52PFNdY58xYgwRIIFwEkJAGkR5LliyJGWGgTwnnAciJJNNHtUMglAaZN954Q+uNIKYLxhnc5FetWlU//c4WlB2YXm0Dkdv47ErVq1eXY445JiEcw6tju7FfjIOpH9OlS5eUXgiY5MgcBa0chJMtX75c1q9fL//+97/l5ptvlpo1a2Y90d3oh5/7IDPntOfOnasNLHAlTJaBrHTp0tqoB/dCGAhh9IPXDCzbd911lzbWOD8qa5AACZAACRQaAa6xzkeMa6xzZqxBAiQQPgJIqoNkIXAWQMHDYGhR1q5dO+sHu6E0yMB4AW+LunXrSufOnbWWBAwBTz31lL7Jx5ORQikQwY3ProR24+l/IXmKwLMH2ZKg4XH66aenNMigb4MHD9Y31bNmzdLiq7ho6t+/v2D8UqXJRr2wFTJzPqLwqMI8g+EO1utk8+XWW2/V5wb8pqBJBOPMFVdcIS1btsz6JOq8paxBAiRAAiSQTwJcY53T5xrrnBlrkAAJhI8AHujiIS8SzqAg4gbSB61bt9ZRINn0+BC1EyObioVY595779XinfC+gEHjhx9+0EabIPcF4RXIew5PEbPgRvLKK6+MZSAyPw/y69KlSzVz3Cwj5CpdQRiJ6QqGG2yrFki6umH6jsycjSZOZfhN16tXT8+1dN5wsGbDe+6oo47S3nPxsaDOjsqtSYAESIAECpEA11hno8Y11hkvbk0CJBBOAnCWwINfeA2aGZvhcPD666/re4pseh1KD5lsQAS1DjxF4pWbcZOJDEuFoh9jcm3UqJH5NuMrPBuOO+64jNuFfQMyczbC+G0glM9OgSEG/1hIgARIgASiSYBrrLNx5xrrjBe3JgESCCcBOBbAILNo0aKYpAju15GEp0qVKlnJa0Qiy1IhT4eZM2fqEB6zDxAjRfYhio+aRPhKAiRAAiRAAiRAAiRAAiRAAiRAAt4TQHhSvDQCIlqgI2N6zDhtAQ0yTon5vD0sbgjhMUuTJk3SarCY2/GVBEiABEiABEiABEiABEiABEiABEjAPQLJkutMnz49IarFydFokHFCy+dtIU68YMGCBINMsgngc7N4OBIgARIgARIgARIgARIgARIgARKIHAE4SFjlQ2iQCek0QGzarl27tHqz2cVjjz22YNJdm23mKwmQAAmQAAmQAAmQAAmQAAmQAAkUOgEkqalatarEJwWZPXs2PWQKfWCTtd+qH4Nt6CGTjBQ/IwESIAESIAESIAESIAESIAESIAFvCUDk/Oijj05wkkAG1507d8rvv//u+OAMWXKMzL8KVv0YCPkiDXSJEiX8awSPRAIkQAIkQAIkQAIkQAIkQAIkQAIkoAlYDTIHDhyQH374QfDqtNAg45SYT9tDpXnOnDkJ+jG1atWSatWqJbhH+dQcHoYESIAESIAESIAESIAESIAESIAEIk8gWdTK/PnzaZAJ08xA+qxVq1bJr7/+GusW9WNiKPiGBEiABEiABEiABEiABEiABEiABHwnkMogE58d2W6j6CFjl5TP282bN6+IhS3ZwPvcLB6OBEiABEiABEiABEiABEiABEiABCJLoGHDhlK6dGmBnoxZ6CFjkgjJ67Jly2iQCclYshskQAIkQAIkQAIkQAIkQAIkQALhIFCxYkWpU6eOFCtWLNah5cuXy759+xIyJMe+TPOGHjJp4OTzq5UrVyaEK6EtDRo0EAj7spAACZAACZAACZAACZAACZAACZAACeSHQJMmTRLuzWGMWbdunUAL1knh3b0TWj5ua9WPgTtU7dq1Ewbdzebs3btX4JWTTdybm+3wel9HHXWUVKlSJWdhZPJyPlJk5pwZa5AACZBAFAlwvXA+6mTmnBlrkAAJkEAuBOrVq1fk3hz3023bti3yebrj0CCTjk6evjMMo4ig72GHHeaKISFVl2bPni0XXnihbNiwwbGbVap9BvHzhx9+WK655hopW7ZsTs0jL+f4yMw5M9YgARIggSgS4HrhfNTJzDkz1iABEiCBXAggA3J8yBL2hbAlpL4uVaqU7V3TIGMblX8b/vzzz7Jp06YEdycMuJfhSjACHXpo+gi2mjVrSoUKFRLEi7yi8vvvv2vDENqF93D9QsYpvGKSw5Nn//79RcK6MrXnzTfflAsuuEDKlCmTUz/IKxPpot+TWVEm/IQESIAESKAoAa4XRZlk+oTMMhHi9yRAAiTgLgFEr1gNMvCQic+SbOeINMjYoeTzNmvWrNHGhvjDJhvw+O9zfd+uXTs5+eST5Z133tFiRMn216NHD7nkkkukfPnyORkzku07/jMYYGB0wT9MaBhe4Iq7e/du2bVrl2zfvl0brODNs23bNvnpp5/0vz179gj+pfsRzJ07V6ZOnSowcMHrKNtCXs7JkZlzZqxBAiRAAlEkwPXC+aiTmXNmrEECJEACuRBIJieSLDFPpmPQIJOJUB6+t+rHoAnJBtzNpsGtasiQIbJkyRKZOXNmUqPGJ598og0yiIsrWbKkm4fPel87duyQFStWyOLFiwXuuvi3du1a2bp1q+C7ZMaZ119/XRuf4PGTbSEv5+TIzDkz1iABEiCBKBLgeuF81MnMOTPWIAESIIFcCCRzmMB9abL7z3THKaZuwoek2yBM33311Vfy9ddf63CXEiVKyN///ncdghO0Pn755Zfy2WefCUKXzNK9e3c59dRTHcWjmXXtvkLstnr16vLNN99obxS4v8YXeKLA6te5c2epWrWqp14y8cdN9x753/FjaNasmZx22mnypz/9STp16qT7AU8b/IPidbza9erVq+WMM86Qww8/PGOYVrpjk1c6Osm/I7PkXPgpCZAACZBAIgGuF4k87PwVz2znzp1FqvA6rggSfkACJEACWROAg8Jzzz2nIzjMneA8e9VVV0nlypVt3yvTIKM0UYJWRo8erY0i8RmP+vTpIx06dPDcM+Xoo4/WYUDfffddkbApcIL3CQw1xx9/vBbGRfanIBW0B+FIMMr069dP6tatq41LMG79+OOPuu0wzuAH1KVLl5wNXOTlfPTJzDkz1iABEiCBKBLgeuF81E1meLhmfbCGvfE6zjlT1iABEiCBZATg4DF8+HDZsmVL7HyL8y70SuvUqWP7wT8NMgE0yLzyyiuyYMGCBHen//3f/5XmzZsLBt7LAoMGQpLmzJmjQ4HiPUvM40KHpXHjxnLMMcd4biAyj5nNK0SQ4TlzzjnnaI+ZjRs3xsKY4CVz3nnnSbVq1WxbL5O1gbySUUn/GZml58NvSYAESIAE/iDA9cL5TDCZTZw4sUiCCHNvvI4zSfCVBEiABHIj8N577+nsyIjKMEvv3r31vbLdhDw0yATQIPP4448LDAbxA3v11VdLw4YNiyg5mwPv5ivikJs2bSqTJk3SWizWJyww0sBg07FjR239s6pLu9kWN/YFb5g2bdroUKt169bJ+vXrtTAwvGfwea56OOTlfJTIzDkz1iABEiCBKBLgeuF81MGsRYsWOkwfmnq8jnPOkDVIgARIwA6BL774QhYuXJjgSAF5j1atWtl2pIiUQWbChAmxUCBYrIKoIYPMQg8++KA2GJiTAE87brrpJh2Kg/d+FAjeIjX0tGnTdOYi6zGR8QjGjZNOOkkqVaqUk5eJdd9e/Q1vGGjxbN68WZYuXSrIZoVQsIoVK+bcfvJyPmpk5pwZa5AACZBAFAlwvXA+6nCX53Wcc26sQQIkQAJOCCB7LxLixEuNtG7dWt8j283oGxmDDJ4OfPjhhzJjxgydThmg//a3vwkE0PwyctgZXBgLnn322QQjCMKUbrnlFm34sLMPt7ZBuA88dWD1i59k5v4h8FuuXDltAYS4bpA4mm20vqKd0I5B2yHwjB8Mwq/supRZ9xf/N3nF07D3nszsceJWJEACJBB1AlwvnM8AMnPOjDVIgARIwAmB+fPnC0JE9+/fH6vWqFEjnWwG9512SigNMhBvRcpjeHHs2rVLe5vAsDBs2LBYKBDCgZo0aaINChB83bt3rxZ9RUYeuHoeeuihdvi5vg1SZSEtM/pgFnigXHPNNb5nhAID6MnASwbeJPEhVGbbZs2apbVtMPG81rcxj5nrK6yVEEiePn26LFq0SHr06KHnQa77JS/nBMnMOTPWIAESIIEoEuB64XzUycw5M9YgARIgAScEFi9eXCQ7Mrw6zz33XO2laGdfoTTIwPPhjTfeEKSPHjdunHz00Ufy1FNPyQ8//KCZwBsC/6CRAoMC/qEOFOmhjXLCCSfknH3HDvxk20DMd+TIkYKUWWapUaOG9O/fX8qXL29+5Ntr2bJlpUGDBjJ58mRt2LLGISPECpZBZDXC5MPiXwgFnj1o72uvvabbDtdeN7RwyMv56JOZc2asQQIkQAJRJMD1wvmok5lzZqxBAiRAAnYJLF++XEfhwKnDLLjP/NOf/mT7gX8oDTLffvutjB07VqeggmEDnh0wakAUF14xCFHBv/r162vDCwBu375dq9HDs+bMM8+0bdEywbv1ipAqhFbFD2q9evXksssusz2obrXF3M8RRxyhBeEQHxdvKDK/37Ztm+YHr5MKSiS5EEKX0HbMBxjA4CGF0KVcxX1NHuRlkrD/Smb2WXFLEiABEogyAa4XzkefzJwzYw0SIAESsEMAmqrvvvtuwj0yHD+cOFMcojweDDsH4zb+EHjhhRfk1ltvlZ07d8YOiGxGo0eP1kal2Ic+v4GGzFVXXSUjRoxImHBmM2CEuf/++wXZoNwQyTX36/UrfkTQ7TnuuONcM8igzeTlfOTIzDkz1iABEiCBKBLgeuF81MnMOTPWIAESIIFMBCDqiyQxuJ80Czxkvv/+e0FGXzsllB4ydjoe1G0QYoVQqnhhIKSg7tu3b968dsAK4TxI34XQrg0bNiTVk4EHDTRn4HnkhkiuH2MEj57atWu7Eq4U317yiqdh7z2Z2ePErUiABEgg6gS4XjifAWTmnBlrkAAJkEAmAtCrteq/QtID2ZyhA2un0CBjh5KP24wZM0YQcoWBNAvCac4++2yxq9Rs1nP7FZMKWiswymDyWZ2rEPoDkVxkMUKK6ULRk3Gbk7k/8jJJ2H8lM/usuCUJkAAJRJkA1wvno09mzpmxBgmQAAmkI4D735dfflknCIrf7q9//atUr17dlpQHDTLx5ALwftSoUVpY+Ndff4215sQTT5RevXrlTWg41hD1BtmUkL1q7ty5Wnsl/ju837hxo/68ffv2WvOmUPRkrP1w62/yck6SzJwzYw0SIAESiCIBrhfOR53MnDNjDRIgARJIRQBatc8//7zs2bMnYZOLL75YDj/8cFsOCoWREiehe+H+A8YOq+cJsisFybBx/fXXyymnnCJIH52sIMMVNG+QSpxFhLyczwIyc86MNUiABEggigS4XjgfdTJzzow1SIAESCAZAejFJIsKQTQJjDV2Cg0ydij5uA2sa9bBg0Em2UD72KyEQ2Hi3XPPPVoIFzHJ1gLvnvvuu0+mT5+eEHpl3S4qf5OX85EmM+fMWIMESIAEokiA64XzUScz58xYgwRIgASSEShRooSOYrE6TyBBj/WePll9fMaQpVRk8vT5iy++KKtXr04YQKThbteunatZgHLtHmLikE0JejcwIlm9euAds3LlSunUqZNUqVIlUB4+ufY9m/rk5ZwamTlnxhokQAIkEEUCXC+cjzqZOWfGGiRAAiSQjMDw4cN1lqX4++Hu3btLy5YtBQabTIUGmUyEfP7+6aef1jos8QN67rnn6gxHdgbUz+YiVTQyLs2fPz8hK5TZhlWrVulsS8i8VKZMmcgbZcjLnBn2X8nMPituSQIkQAJRJsD1wvnok5lzZqxBAiRAAlYCb775pqxduzbBoaJz585ywgkn2HKoYMiSlWie//7pp5+KeJsgu5LVDSrPzdSHR5tuvfVW6dixY8rJ9txzz8knn3wi+/btC0KT89oG8nKOn8ycM2MNEiABEogiAa4XzkedzJwzYw0SIAESsBIoW7ZsEXmRH3/8scg9vbWe+TcNMiaJALzCKwaGC2u8WfHixQNpkAEyhCNBT6Zx48aSTE9m//79MmTIkCKZowKAOy9NIC/n2MnMOTPWIAESIIEoEuB64XzUycw5M9YgARIggXgCyaJYDhw4YNsgw5CleJp5fo+Be+KJJ3Ra6fimXHDBBXLsscfq8J/4z4PyHim9YDSCiC+sgdYCUaNNmzZpTxrozuCJTJQLeTkffTL7gxkU26ExtWbNGtm6dav88ssvOhwwneg3vO6WL18u69ev155syI4W1d8g+Tn/7aWrAYM7wlbXrVunXXW3bNmiHypgjlkfJGzfvl1vg7mL9QA6YzDiB2U+hqkv6cYsCt9xvXA+ymT2BzOuEc7nTnwN8ounkf37MK1HYepLuhEdNWqULFmyRH777bfYZtB/Pfnkk1NmJY5tqN4Uj/+D7/NLADdX8doxZmtwYRv08pe//EVmzZol//nPf5Kmu/7oo4+kTZs2OgV05cqVI3tDaI4jeZkk7L9GnRlufD/44AOZNGmSvrHFIte0aVO5+uqrtcZUsvMEzieffvqpPPjgg/qmedCgQdK/f3+Ba2XUCvm5O+IwtH/zzTfy+eefy7JlywQGFxj6ateuLeeff76+CMGTd3wGgXfM3blz5+r3aAkERbt06SJ9+vSROnXqFHH1dbe16fcWpr6k72l0vo36epHNSEedGdeIbGbNwTrkd5BFLu/CtB6FqS+ZxjTZNbgTDxkYAFgCQmDHjh2GekphqEFP+Pfee+8Z6uYrIK1M3QwlZmR07drVUG5bCe03+6PSLBr//e9/DRWWlXonEfqGvJwPdlSZ4dxw8803G+rm1VA3tobykjGUfpOB35TScDKUB4yhQh2LAFUZ0Awl2mgoDxr9m6xVq5ahbo6Tblukcog+ID93B1N5ZxlKgN5QBhVDhawaKtuesXHjRuOLL77Q81EZ3Y3HHnvMUE9LjaVLlxrKy9O49NJL9ffqot34+uuvjYsuushQhkHjjjvuMHbv3u1uAx3sLUx9cdDtSGwa1fUil8GNKjOuEbnMGsMgv9z4mbXDtB6FqS/m+KR7vfjii41SpUol3P9eddVV+reRrp75nS2DjLJwGZs3bzaUm7Gv/3Bc5fpjtjX0r8rd21BPChMGE8aMMWPGFIRBBgM0btw4Q+nJxG4ATWOM+aqe6BvKk8b49ddfQz+edjpIXnYoJW4TNWY///yz8dRTTxlnn312gjFl5MiRhvJA0OeL119/PamhEzfJ8QYZ/A6VV0Okfn/kl/j7yfUvXHg/9NBDRq9evYyZM2ca6glQwi6V266el5ibStBdG15gkFEhc9oQiO3vvfdeo1q1aobynjEaNWpkwEiTjxKmvuSDXyEcM2rrhRtjEjVmXCNymzXklxs/s3aY1qMw9cUcn0yveOhkNcgor0PbBpmMsTDqhyZvv/22IIWxuolW1/P+FGgiIKZVdVCgOxKFAtemZMUai59sm6B8hpzrCIl49NFHtcaFmsAJTVu4cKE88sgj+h/GN532RULFkP5BXs4HNmrM5syZIy+//LI8/vjjOrTD1H9RTzJj52TEreL8oRaDBKA1a9aUyy+/XP/e1NMKHRIJnScIhycT4U6onKc/EH+LNqJ9ZcqUyTm8MWr8zGFzmyP2i3mjDIHy4Ycfyr/+9S9p0aJFEW0zhKZCFwbu6zfeeKPWlMH2mIuYu+rhjrz00kuybds2PR9xjWFdJ8w+ePkapr54yanQ9x219cKN8Yoas6itEW6vDVHjh9+Y2wzDtB6FqS9OzqfJ7tVhN7F7fZPRIKOesMorr7yiBSGdNMyNbXEx3rNnTylfvnwkbtxTDVwy5WY3+Hq1j2uvvVZnVRo9enTSdNcjRoyQtm3basNNVIxt6ViTVzo6yb+LCjOcE2CMQWr5li1binkuwAkeF0HQnUJRoUgpDSx///vftb4Tfo/YHroeQTSEok8QfIWhCSLEODdAW+SII46QqlWrZtXmKPEzfylecDT3jQczL7zwgqjwuaTGGGwHfSLTaAgD/MCBA6VevXqx8UNMeaVKlbTmDNZ26M1grfe7hKkvfrMrtONFZb1wc1yiwixKa4QXa0OU+OH35QVD7DdM61GY+oKxsVuSPeTEg1LMGTslo0Gmfv36otyT9UUyfnh+Fdww1K1bV4488sjYhZxfx87XcVJ5yGCQzQvcfLXNyXFLly6tU10r7QB9I2idN5icmFMqlELwJKZkyZJOdh+6bcnL+ZBGhRkyKo0fP15nX4sX4oW3y5QpUwTCvjDSwCsh1e8I3gq4KVb6HtqLBmKqyRaO+FGAUQQeDDD0YHs/DDgrVqyQ22+/Xb7//nt9XsDx0Xd4ScIAUKFChfgm2nqfL37xjcOTNLRD6flowwSMEV6ez73giP7gvP3ss89qQ1m3bt2KeGOZfUbGJfQZBXPznHPOSTC4IGMgPGe++uorbZiHQcbu2Lo1L4PQF5MXXv2eI/HHjsL7qKwXbo5lVJjla41w61zmZMy9WBuixA+svWAYhPXIrfkYpr44+W1h22QeMqnu65PuW8Er+ALhIDWZDPV01ZN/Km2sLyKYP/zwgwHRTTVQCf/UjVeROP1CGDT1RN5QBr2UejIqHZixYMGCSOlZpBs38kpHJ/l3YWc2fPhw49RTT9WCqfEEXnvtNQPCqThXQJcpkwYHzmENGjQwOnTooHXA4vdlfQ8h4CuuuEKfi/7xj38Y+NvrAo0y6IxA5FVlajNUSmRDGZG0aDG0RnBuz6bkg5+1neoCzlBGCUNlHzL+/e9/J9X6sdbJ9m+vOKI9EJY/4YQTDBVuZGA+pSroozk3GzZsmHFuptqP9XM352W++2Ltm59zxHrsKP0d9vXCi7EMO7N8rBFunsvsjrlXa0NU+IGzVwzzvR65OR/D1Be7vy1zO+WNbihv34T7dyTigI3CTsnoIZPUihOwD6FxA/d9qyeGW81EWtnWrVvHwgXc2q91P6nan8zqZq0bxL+RznTGjBn6qSrc1NWETGjmtGnTZOjQodqbxtQXSNggYn+Ql/MBDzszZYyQa665JsGDAOeJ999/X9RNsQamxH4TPBCSUcTTTuwL57FUnjRmPWUkFSXGKirzjSgh95i3g/m9F69vvvmmTs+tbuR1umScK5CuG54D8KiAl082JR/8rO2cOHGiTJ48WXszITU04qu9Kl5xRHvxpEcJ+Qrmm1WrKL4/s2fPjoXSKQNg1mMXv0+8d3Ne5rsv1r55PUeg54M12Mu5Z/YJ3l/wAsOanskTz6zj12vY1wsvOIadWT7WCDfPZXbH3Ku1ISr8wNkrhvlej9ycj2Hqi93flrldMk9yyARY733N7a2voTDIqKwh+uLd1FOwdjLXv3EBCv0GrwsmcrKBg0GmEAsuzBBqMH/+fD0+ynJapBvQJzrzzDOlR48eGW8Ui1QO2Qfk5XxAw87sjDPOKAJFpa0WlWZY3+Djxrh3794ZDTL47akUxKK80jLeIEPv45RTTtHnIgh0x4dKFWmMCx/A6ALRVxiYOnXqpNun0nlLv379dPgSRInthrRYm5MPftY2NG/eXFR6aKlRo4b07dtXYBzzonjJEe3FPFDZkdI2HW1QmZdiBpkTTzwx43xLu8O4L92cl/nuS1y39Fuv5wgefMDAid9YsmsMa3ty+RthaljTEX6Y7e82l+Onqxv29SJd37P9LuzM8rFGuHkuszOuXq4NUeAHxl4yzPd65OZ8DFNf7Py24rdBMgrr+urkQUhh3unHE1DvcRGPhT+Vh4llc8d/YrL68aRHueknfYJlHWDHHchjBQhzDhkyRMddwgqLk1p8wY2XmfUl/vOovicv5yMfNWYwXigXUw0KN3LHHHNMkUw3VorIwoRsNvCQyeRtAiFdFRLlqc5JfPu2bNkiixYt0h4Y0JUyhYvvvvvu+M1ce+81P2tDwVylgvacp98crf3E32iDmfEL43j88cdnnG/J9pPss3zMS6/6Yu2fl3ME1w8wxMAzDjfXXl9P4CkhjueHN46Vo52/o7Ze2GGSaZuoMfN6jcjHuSxMa6zf/PD7yPf6yrU101nqj+/zMTfMluG63LruRc4gc9VVV5k8CvoV7vrJDD/WAS60TrZq1UqLiuKJ2fr162MXhLCkXnbZZdoNPp0LfKH1N9f2kpdzglFhBqPz2LFjtXEFlOBObidDDUIijj76aC3Sm8yt0kocN25+lblz52pvHxwP4UmmQcaL4/vFz9p2P3j6ydHaP/NvhKHC8IeCBxnIkJVsTTO3d/rqB0ezTV73xTyO+epV37DfJ598Uj/4SOWFa7bBjVf8frG2e9UfN9oYlfXCDVbmPqLCzK81ws/fh59rQxj54TfgJ0PzNxf/6vV65Od8DFNf4seovkqChPUvPhrkqKOOsn1Na8tDBou4Hwt5fMfwHk90ClU/xdoXO3+nunDFCc7rp1p22pfLNpdccomMGzdOPynGBTue0sPV8bbbbgucW3Mu/XSrLnk5JxkFZlDC/+6773RICM6PCPXLFAKDUM4xY8bozEV2jDfOyedWAyGNaCMMRfD2yaRxk8vRwsjP5OEnR/OY1tevv/46ZpBBuFIhG9rD1BeME4wkLAcJRGG9ONhbd95FgVkY1wg/14Yw8sOvx0+GyX6tYVqPwtSX+LHCfbr1Xj3VfX18PfN9RoMMLD0QJIRngzXcxNyJF6+4OIcoHMKRonIhActaMisljGGFXhCWBFcyGNgwQTt27CgPPvigFhpN1udC72+u7Scv5wSjwAwL2b59+zScxo0b2/JAUNnbBP8QApTqBhnnGKSZxvkexlII9XmlXQUDc3yY4rx587TBH+d5hDBCTBgFhhkYkNw8P3jFTzf4//+HdXLHjh26j1jH4O5fvnx5V/uBQ+WTY3x/zfdoD/TczKdDmfRjsD1Kunnm57w0+4FXL/oSv3+/5kj8Mfk+kUAU1ovEHuf+VxSYebVG+Hkuy+faEAZ++KXkk6H1l+rFeuTnfIzvT5j6Et8vvE8WzZLqvt5aF39nNMioNF9y4403CnLN+12g1A8hukaNGumnp34f3+/jYeCSFUxgq9Ut2XZB/Qw3kCNHjhSVLlXfpLRo0UL++c9/6ptJO+ETQe2XV+0iL+dko8IsPoONHYFekHznnXcE7uYqBXHSm1/oPUyfPl3fTCOrEgymCIVSKY5TGnCcj9DBGiqFtXzxxRcxgdGpU6dqDxmc7997772Y8QLt7d69u6tt8ILfwZ6J7hO0stAn9BPzEmFY8GSC66qTpyXx+032Pp8ck7UHD22WLl2qL2RhZIF+TDpvJ2RGhHdXkyZNkrr0+j0v4/vkdl/i941++TVH4o/L9wcJRGW9ONjj3N9FhZkXa4Tf57J8rg1h4IdfSz4ZWn+tbq9Hfs/H+P6EqS/x/cL7ZAaZdA+crPUzGmRq164t0GhBZg8/PWTwVBQx6PCqiMpNeypLGiyZhVrQdoQqQdgXT40RY/fII49Is2bNkt4cFmo/3Wo3eTknGSVmq1at0je8oNS0adOkN7LxBJFmGb+/G264QXufxH+H9/BmgNH7xRdf1Nma4Ll27bXX6tDCd999V2eXc9OIgGNCKHX8+PECEXOIoJlrC7xI8HQNCxjO/2h7586dXTXIuM0P/TEL+gJ9HxieYcw66aSTdPrwQYMGCTR8nnjiCe316ZbHj98c8VAAT8jR/mSeSxg7Uz8G1w0416e6GMEF4R133CGnnnqqHHnkkUXmsdfz0s++mPMDr37Pkfhj8/0fBKK0Xrg15lFi5vYa4fW5LNkY+702xLchDPzQHz8Z+rkeeT0fw9SX+Hlt530yG4l5PWunPjwvWAJCYOvWrcbhhx9uqIFL+Kf0Hwz1IwpIK+03Q01OQ12kG+oJsaGMaoZK+2qo7C2Guhi3v5MIbUlezgc7asxUOllDeR3o8wN+S+qpZUpoYPP0008bKi22sXHjxqTbqXBUQxk9jK+++spQOi6GuvA2lPivoW66DRVSaKgbyKT13PpQhbjo8wLOef/6178MZaRxa9dJ9+M2P/Mg4Pb6669rll9++aVmie/M/oGnMozFPjfrufVqHscrjurJj/H9998bL7/8sjF8+HBDecwamF9mwfdXXnmloTxe9Nw8++yzDaxnqcpnn31mKM9XY8qUKXrOWbfzcl763Rezb/meI2Y7ovwatfXCjbGOGjO31wgvz2V2xtfrtcHahrDxQ/+8ZOj3euTlfAxTX6zz2s7f11xzjaEeViXcv6vENYZ6uGinunGoLasNN/KFQLqQJV8a4PJBFi9eLDfddJO2NCMt+fXXXy/nnXdeRhFSl5tRMLsjL+dDFTVm0HYxPVZSnS9MiitWrJARI0bIn//8Z61jYn5uvsKbAdlX1M2ztGnTRnsp4OnWrl27dIikuhA3N/Xs1UzFiQN4nWEJx3CTH/ZnFvQDHjDIGgftFHNswFCtxPofxA69Yuo1xw0bNsiAAQO0t+zll18uyiijw7PM/kN/aMKECTH9mLp166b0joGXzauvvqpF3eHlZfWi8Xpe+tkXkw9e8z1H4tsS1fdRWy/cGOeoMXNzjfD6XGZnfL1eG6xtCBs/9M9Lhn6uR17PxzD1xTqv7fwNeRFrceIhQ4OMlV4e/04XsoSL+kIq69at0xmUZs6cqXUELr74Yrn66quThk0UUr+8ait5OScbRWbQXzJ1OZYvXx4LX7LSU94J8vDDD0v79u21fkkyMV/Uh+YHsp2Z2Zc++OADfaMNYV+7GjXWYzv5Gxc6yLCE40EzxjRkONmHk23d5Bd/XIR8wahlNThDJ8XMIOV2Cuj443vN8cMPPxRoAyB0AQXGJfPiA0amUaNG6VAmjCNCmrBdsjULF4TI+AVNuv79+yfNsOf1vPSzL/FjlO85Et+WKL6P4nqR6zhHkZmba4TX5zI74+v12mBtQ9j4oX9eMvRzPfJ6PoapL9Z5befvZHqvTq5paZCxQ9mnbVINnFdPVb3qFp6WPvDAA1pPARflPXv21HoByDbCUpQAeRVlkumTqDJT7sBaBBVW988//1xUKFKCkJhyGdU3y9AxgXiacqFMetMLvhBp/Mtf/iLwZoBOF3Q9Ro8erV+bN2+u9WNSnZMyjY/d71UYjL55h96IF5mIrO1wk1/8vtF2eAPCEzC+QNwXMdtVq1bV4vRe8fSaI+YG5hbaD3Hic845RxvxcAGCdXnDewAAQABJREFULFnwmIHWXLdu3bRxTbl4xzytTB7QEIOY8/PPP691imCAS6YP5/W89LMvZt/xmu85Et+WqL2P6nqRyzhHlZmba4TX5zI74+v12mBtQ9j4oX9eMvRzPfJ6PoapL9Z5bedvXOtZH0ThmgkPqWwVVZklIAQQf6eeoibEn6lBNN544420WhEBab5uhkpZa9x///2GujExVGiF1lRQLq8JegNBam++20Jezkcg6sw+/vhjQ2VNMlSaaGPw4MHGrFmzDBWeZOB39u233xrXXXedccEFFxjfffedoW6YbQOG9kn16tW1fowS3vZczwWaNSpkRetLqRv8tJojtjthY0Ov+FkPrS5OjOOOO073T3khedY/PziqLFxGy5YtjVq1ahnK88pQadQN5V1ljB8/3vif//kf4+9//7uOk54xY4ahhKENZXwwhg0bZqgni3puKqONMXToUENlmzJU1i9H65nb8zKffcnXHLEeN0p/R329yGaso87MqzXC7XNZprH1Y21I1oaw8EPfvGaYz/XI7fkYpr4km9eZPuvXr5+hvIQT7uFvvvlmQ8kAZKqqv8+YZcmWVYcbuUIAVjQz3kyNTmyfydygYl8G6A3c0ZGZRYlz6mwS6mZEp7fGE9VkT0ID1PS8NIW8nGMnM9HZkPB7UqK+ghCjuXPnSoMGDXQGHKRqRIpraMMoEW3blnl4P0BvBpmPkH5aCQF7rvUEd3h4TeDY0I8xQ7GczwpnNdA3t/klawGeqiF0DP3r0KGD9hxJtl2un/nBESms77zzTnnuuedEiQJqzyxowSDkDZmSoC8DD8i2bdvK448/rv8hREeJ9uowVWUw1GsbvIi6du1qe6y9mJf56kuycfZrjiQ7dhQ+43rhfJTJjGus81mTWMOLNdaLtSCx1cn/8np9zdd65AXPMPUl+WxI/ynOnfH37tg6WUbKVHuJhEEGbkTK4q9j+TEJEeeuskHof1ZBwVSg/Poc7YJhJn5Qzbh9v9qQzXFgNFJPS+Wuu+7S6WqRsvyhhx7SN4dBY5xN/9yuQ17OiZLZQWYIA1TeBjpcBHHBEOKF4RPx27gxtu0i+f93idAnpMfGgoJwlDp16mijBc5DOGeaQsIHW5D7O8Rlm+c2PwR941vsNr/4fZvvEbYDnjD+QMsH644XxS+Offv21XNOPQXTYXEIw2rdurUor5kEgzu0h2AsRCgTDDaYPxdddJHW2EmmZZSOiVfzMh99SdZPv+ZIsmOH/TOuF85HmMwOMnN7jfDqXHawxUXf+bU2FD2yaKmCQr9GQb/8YJiP9cir+RimviSb1+k+Q8hW/L07toVBxq5DQqgNMsrVTJA1BE+hcBG5adMm/RQZmgl4oox/tWvXFogt+qFfkG4gze9wM4XBw0WsWRD3Zx1k87sgvKKtEHwcNGiQwJoMlXU8TT3llFNsPwkNQj/8agN5OSdNZkWZwegCAwz+5VrgaQPNAMS7nn/++aLCofQuV65cqY0KKkWx64K7CxcujAneqlTbru8/ExM3+SU7lqkfg/Ohl/3zkyPWSZzXMxV4O8FbBv9yKV7OS7/7koyDX3Mk2bHD/BnXC+ejS2ZFmbm5Rnh5Liva8j8+8XNtSNaGQueHPvnF0O/1yMv5GKa+JJvXqT5LZpDBtTR+B3ZKaA0yKu+3TJs2TVTcuuCmAp4neKIHF3lk/sH3uAFp3LixqPh37XZdXwlLevUU085gYBvTIBO/Pbx7sFgGteApKFzRla6AvpGD+7rSsPA85CGoPDK1i7wyESr6PZkVZeLWJ3gqilBDhKDgfIi0zTgP4pyD8EOEPildmiIGE3jlbNmyRW8Lw7ZTT7gFCxZoD5nKlSvL4Ycf7okXjluMnO4HRnQYqfFQAB4jZharZPshx2RURGdxymZeJt9b8D51MkeC1/pgt4jrhfPxITPnzOzW4Bprl1Ty7fLFD60J43VKtjyTj05+Pw1SXxDyb71Xh3HKrodMKLMs4SYB8etK8FJ7azz99NM6nOazzz4TJWKk3akHDhyos5VgEYJBBjccCLmBi3k+S6EZZJB3/o477tDGL9yQKVEj+b//+z/tcZRPjkE9Nnk5Hxkyc87MSQ3wnT9/vjaO9OrVK+YdA283aIB07ty5iHEVmd/eeust+dvf/qbT2yNsykk2OCxapiswvEf80o9xwiWXbfFUDesQ+plOP4YcU1POZl6m3lvwvrE7R4LX8mC3iOuF8/EhM+fMnNTI5lzGteEg4Xzww9HDep2SDc+DoxGsd0HqSzIPGRhkIushA72YZ555Rt58802B0eXSSy9NeDoJOIjnx79jjjlGh9YgpAnGmiVLlsh//vMfgTCR06e9bk3RZPoPQfWQgZeRyrghSlFd34zhZm7IkCGCJ94sRQmQV1EmmT4hs0yEcv9+8+bNsZDINm3aaOMIzjlInY3zpMquU8Q7ZufOnfq3j5BQhFNCvwYhizi/2inYPwSI8XSjWbNmRfZvZx9B3gbaIFiLMunHkGPqUcxmXqbeW/C+sTtHgtfy4LaI64XzsSEz58yc1sjmXMa14SDlfPDD0cN6nZINz4OjEax3QekLrmWTifqqjMPR9ZBBmJJKE62zPvzv//5vgjHGOo0gXgkvmipVquiv8JQXQrRr164t4nZkrevV38k8ZODSbnWD8ur4dvcL16xXXnlFXn31VYHrNYxYMM4gdMGuNdDusbzcDllQ1q9f7+jpfjbtIS/n1MjMObNsajRs2FB7CyJMCUYEeA2OGjVKVNps7e2GBcVacD6CNgrqwAij0h3rutbtUv0N7xgcCwXCsGHzkDG1QVQa8bT6MeSYaoaIZDMvU+8teN/YnSPBa3kwW8T1wvm4kJlzZtnUyOZcxrXhIOl88MPRw3qdkg3Pg6MRrHdB6QtC/pNpvSJrqd2QpVBpyCBe/4EHHtBaMWeddVYRN/tk0whGmeeff15ry8DCBaEjuOhfddVVMdf9ZPW8+iyZQQZW2mQD7VUbMu0XN1Lvv/++PPLIIzq9NUIO/vnPf2r9CbsTL9Mx/PgeGV6GDRumjTEIs0p24+lGO8jLOUUyc84s2xpYMO655x79e4ZmB8I6wR8Z06ApkyzDEgwNN998s4wcOVKnyf72229jGZPstAMhUjhfwxADr5x8a3fZabPdbazaINAvS1XIMRUZ0fPK6bxMvbdgfeNkjgSr5cFsDdcL5+NCZs6ZZVuDa2y25P6olw9+OHJYr1Oy4ZnbCHpXOyh9SRauBOeEZPf0KWmoG/3QlMWLFxsqBaehUq0Zzz77rKHEmAx1052xf0pjxlDQDAVJ/2vevLmh9BMy1vNig6eeeiqhLWhTp06dDOWW5cXhHO8TPMeOHWsceeSRhppshhLjNEaPHm0oVy3H+8p3hVmzZhlKyNkYPny4oX5MnjSHvJxjJTPnzNyooQy/Bn4TyjPGUDeMtneptFKM3r17GyqNou06SrPLUEK3xnHHHeeonu0D5HFD5S1kKCFkvZY8+OCDxp49e2y1hhyTY8p2XibfWzA+zXaOBKP1wWoF1wvn40Fmzpm5USPbcxnXhj/o+8kPRwzzdQr6ly1P1A1ayXdfVFIbbX8w7Qh4VQ/jDBWabxtVqDxk4GKPp67KYKD/wdMFwpN16tRJG0bTqlWrBJd5qGojR3vNmjWTPh1WoD0rsPZZvUyCErKkZpUOY8CTcYR1IdQLIV/KAFZwT7jhqosMMtAK6tq1q5QqVcr1MSUv50jJzDkzt2og9AjhQ04LniLBbRQps5MV/NaUUUJrS5meMDhXq5sC6dmzpy1PxmT7zfdnaD+egFj1xkxxePBUxnTb55aocsw0jtnOy0z79eN7t+eIH20upGNwvXA+WmTmnJlbNbI9l3Ft+GMEvOKHvYf1OiXd3M2WZ7p95uu7fPcFWlxWaRHcIyfzME/FKFRZlpYtW6ZFIs3OTp48WQv1IhQpXalXr17CRTWgwuDgJGtIuv07+Q4DaDXIKMtfkYF2sk+3toXGDowxyA6BNK7IsHLJJZek1elx69hu7gcnXoSmQYwYN4QQIfZC94a8nI8amTlnls8aOEd+/vnn0qJFi6RGWYRmvPPOO/KPf/xDpk+fro0wWLhwrka4kt3Q0nz2MdmxkUFpwoQJ8tVXXwlcVc0Cw9OYMWO0rhZEzps2bZqwtpjbWV+jytHKIUx/uz1HwsTGrb5wvXBOksycM8tnDa4NudHPxA97D+t1Sm7kWNsJgW3bthWxGVStWrXI/XzafSpreWiKygpiKINGLPRIXfAbSuvEULGyafuoPFB06I0CFas7YsSIvIThxLsym+1RBgNDGYjS9sHrL1VqMeOiiy4ylCeJ/nfZZZcZcKMstAK3NiX6rMcbfUH4lfKqcr0b5OUcKZk5Z5bvGggLRYioMrAYypBdpDkqbbahdFL0efX66683VOYIQwkGG2qhMs444wxDiWoXqVMIH9x///06tLRcuXIGXFXRd4RtvvbaawbO10rc3NG5JaocC2Gss22j23Mk23aEtR7XC+cjS2bOmeW7BteG3EYgEz/sPazXKbmRY20nBF5//XV97Wfet+O1W7dujuRGQhWypDovCD9CGmu4kR977LFaMDKVK70CpgvCk2BFNQu8JeA148TVyKyb6yuyFFld4OHREd++XI/htP6OHTvkscce014l8DY69dRT5d5779XiyU73la/t1Q9LkFEJYsR33HGHIFUaxESTpfTNtY3k5ZwgmTlnlu8a6uJei3mfffbZOrwzmZcZshTg3AXBbPzW8Bv8z3/+I0pjRW688UbPhLS9ZvPZZ58JVPUhyotUh1hD5syZI0ozRnvc3XDDDdKxY8eUYVzx7Ysyx3gOYXvv5hwJG5tc+8P1wjlBMnPOLN81uDbkNgJ2+OEIYb1OyY0eazshAA8Za8gSrg+d2BFCZZBp0KCBzpiECyGE/sBAAx2YZDcK8aCR5hWx3mZBLFrdunWLGEbM7718xQBaU8CibaaCc6a+uN023HSop746GxHc+tq2bSuPPvqoKDHfjFzdbku2+0MYwapVq+Ttt9+WZ555RtRTer2r888/3/VwK/JyPkpk5pxZEGp89NFH2vigPOdSZqTr0qWLHH/88VppHjpNL7/8suAi6e6775YOHTrYMlgEoa/WNmBtwQIMnbJ58+bJypUrtbEX68aAAQNEiRzb1o6JMkcr1zD97eYcCROXXPvC9cI5QTJzziwINbg25DYKdvjhCGG9TsmNHms7IYCHjVbHCThYODHIHAKXHCcHDeO20DeAkQE37ignn3yyTucK40g+Srt27URlO0kYXOVSJ/jc6j3jZfuQFvG9994TpTSuPUqQAvfFF1+0/eTXy7Zl2jemNTyLEMcPkc2hQ4dq7RtTTwipyCZOnCjNmjVzFuOX5sDklQZOiq/ILAWYAvgYWgRYcGBoSWcoVhnrBOevmTNnakP56aefrr0X/TyXuY0TXjFTp06V2bNna2MMYoXhcYeb8LJlyzo6XJQ5OgJVYBu7OUcKrOueNZfrhXO0ZOacWVBqcG3IbSTs8sNRwnidkhs91nZCAA/i4LwQrymIyJIrr7zS/jUhDDJRLsoIYyhDh6GsWFrnQF1Ma40RJ2lf3eanhC4N6N+oyRD7N3LkSF81bZThwvjyyy8N5XVkKJFhrYmANuSTSybO0HFQRhidZkzdKBkvvPCCoUR7DZXZJcbRZHruueca6gl3pl3a/p68bKOKbUhmMRR8QwIkQAIkkIYA14s0cFJ8pbyreR2Xgg0/JgESIAG3CPTr16/IvSb0EqEtaLeEKmTJiTXL3HbcuHE64wdcjfCU97TTTnPkbm7ux83XZG5OsN6qC5KkmUzcPDb2pSaPIM3eTTfdJKtXrxak4h40aJDgyTaehue7YKyQ3hyhXHj6g1Aq/INHDDJAYUyR+WXTpk1FYvrQdriQ9e3b17VwJfJyPiPIzDkz1iABEiCBKBLgeuF81MEMHny8jnPOjjVIgARIwAkBq4YM7AlHHnmko6iWSBtkoCWiMjPFQpXq16+v0zojnCWfJZmw7/r16xNCmLxsH/QQYICBUQZGoK5du+oYS2g/+FVwMYF/KDDAQCwJrzDCqKxYWhwU4UgwVMEtEWl0Fy9erMfSrJeqrdB5gPaD8pxJtYmjz8nLES69MZk5Z8YaJEACJBBFAlwvnI86mF199dW8jnOOjjVIgARIwDYB3J8iUQzuUc1SpkwZnbzCiYZMZA0yAPfWW29pbQN4WxxxxBHywAMPaB2AfGsbQDDXOogq7XXCYJuD7vYrJtWQIUNk0qRJ2gsF+8exkRHFz4LxMf8hFh9xeRCm2759u/aKyWR0SddWFa6kRUbT6V6kqx//HXnF07D3nszsceJWJEACJBB1AlwvnM8Akxl0u8zC6ziTBF9JgARIwD0CiM7AvWl8liVkarYm6Ml0xMgaZBDaAqHX3bt3S506dbQRok+fPoEIyUG2KKtRCB4y8FbxssBj6IknnpB3331XhwCZx5o+fbr5tuBfEXKFcYb1MtdCXs4JkplzZqxBAiRAAlEkwPXC+ajHM4uvzeu4eBp8TwIkQALuEICx23p/7jRcCS051J3mFNZeYNy4/fbbZcWKFVKrVi39/oILLpDSpUsHoiMwyJQoUSKhLQjNiXeHSvjShT/gJfTmm2/Kc889p7VYXNhlIHfRunVradq0aRG+ThtLXk6Jifa44hxzzo01SIAESCBqBLjGOh9xMnPOjDVIgARIIBcC0Fq13p9DAsXqWJHpGJHzkNmxY4dOcY1UyDVq1JBbbrlFLr/8clc8JjLBtvs9QpaQOhUhNWZoDvRbsNh6VeBuhRCuChUqSPny5b06TN73e+GFF9pPQZamteSVBk6Kr8gsBRh+TAIkQAIkkECA60UCDlt/kJktTNyIBEiABFwjsGbNmiIeMjTIZMCrUlzLq6++KsOHD5eaNWvqMCVk2wmKZ4zZfMSdIf5s1apVWsQWn0M/Ba6oEKRVaajNTV17rVy5stx6661aMNc0Arm28wDtqHv37q6MN3k5H1Qyc86MNUiABEggigS4XjgfdTJzzow1SIAESCAXAskMMtmELEXGQwaisO+88472joGx4/7775cePXq4lmknl8FMVrdhw4YyderUmEEG2yBs6ZhjjnEsFJRs/9bPkHHojDPOsH7Mv1MQIK8UYNJ8TGZp4PArEiABEiCBGAGuFzEUtt+QmW1U3JAESIAEXCEAg4wbIUvuu1q40j13d7J//34ZO3as3HvvvQI3omeeeUZ69eqV0hgDbxSkV85ngUHGbx2ZfPaXxyYBEiABEiABEiABEiABEiABEiCBQiBg9ZCBYbx27dpFsiVn6kvoDTJQPp4yZYoW7j3qqKPk+eefl44dOxYxdpigEK7z4Ycf6lTPVouXuY0fr40bNy4iCAThIKuSsx9t4TFIgARIgARIgARIgARIgARIgARIgARE35Nbk+4gCgcZfaED66SE2iCDnOCzZs2S2267TWuvPPXUU9KsWbO0VivozEDoF/ot8TnFnUB1Y9vjjjuuSGjS4sWL8+6540bfuA8SIAESIAESIAESIAESIAESIAESKEQCmzdvlt27dyfYC3D/bo1wsdO30Bpk4Ony/fffy+DBg6V69eoydOhQrb9SrFixtFwWLVqkMxsdccQRRTxU0lZ0+UukvkbGo3gL28KFC2mQcZkzd0cCJEACJEACJEACJEACJEACJEACdgnAzmDNgNymTZuUkijp9htag8zKlSvlrrvu0imcH3/8cUEIkJ3sRNOnT9cZmMqUKZNgDEkH0YvvkGmpSZMmCVa2pUuXyt69e2OpsL04LvdJAiRAAiRAAiRAAiRAAiRAAiRAAiSQnIDVUQJOFG3bti0S4ZK8duKnocyytH79ernjjju0DgyyKQHQihUrEnse9xe8aaAXAyvXRx99pMObsnE3itulK2+bN28uEyZMiFnf9u3bJ8uWLRN47wShfa50kjshARIgARIgARIgARIgARIgARIggQIhAA+Z+CRAZcuWlWOPPTare/TQGWS2bNkiDz30kLz//vvaw+Thhx9O6xkDnRgI5SIt9oYNGwTGnGuuuSav4UrmPITejdXwAmvcSSedVORzsw5fSYAESIAESIAESIAESIAESIAESIAE3CcAZw7InMQbZKAfU65cuawibEJlkIEg77PPPivDhw8XpK6ePXt2ViOA8CarISSrHeVYqWXLllqpOX43CxYsSBj8+O/4ngRIgARIgARIgARIgARIgARIgARIwBsCcORA9E189mOEKyHtdTYlVBoyX375pTz99NMCw0wupVGjRoHwkIGGTNWqVRM8fGCQsQoI5dJX1iUBEiABEiABEiABEiABEiABEiABEshMALqukBKBp4xZstWPQf1QecisXbtWmjZtqgGZcLJ5tYrpZrMPN+rAS6dVq1aCQf/555/1Ln/44YfYezeOEeZ94EcSn6UqzH11u29BYAddJ3i6ITNavkW23ebL/ZEACZAACUSPQBDW1njqXGfjafA9CZAACdgjYNWPKV68uLRo0SIrQV8cMVQGGWi/4F+YygknnCAffvhhzAizfft2WbdundSpU8d3Lx4YvLZt2ya1atXSqcTtZK3Kx1hAFwiMNm3aJIjnK126dD6aoY+Ji53Vq1drr6169epJpUqVAm0kCgI7XLCuWbNGi3IvX75cKlasqOc7xKytHmN5G9gMBw7aRXeG5vJrEiABEihIArwuyW7YCn2d5Rqb3bizFgmQgDsE5s6dmxCxUrduXTn88MP1Q+RsjhCqkKVsAAS9Trt27YrEo+VDRwbptu+55x7p1auXDBs2TIsgB4kdDB+I54Mo88yZM+W2226Tbt26yZIlSwRGhnwVGBYGDhyouX388ceyf//+fDUl5XGDxg4xmbfccosMGDBA60C98847ct5558nQoUN12veUHQnAF5hrGHPMQbgyspAACZAACXhDgNcl2XMt1HWWa2z2Y86aJEAC7hDAeWj69OkJ93Rt2rQpcr/u5Gih8pBx0vFC2RbuT/AK2Lp1a8ywMGfOHDn//PN99fyAEeiTTz6R3bt3a88T3MQHoezYsUN7oOzatUsbY+bNmycffPCBVr6G0BIu2PDDyZc3z8SJE2Xy5Mn6RwvvJrQlKCWI7JAlbfDgwTJmzBh58cUXpU+fPnLXXXcJ2D3//PNy5ZVXSoUKFYKCULcDvwUY2nbu3Kk9s5588kmd5W3KlCmCTGn5mnuBgsTGkAAJkIDLBHhdkh3QQltnucZmN86sRQIk4A0B3JMsXrw4IcnO8ccfn3W4ElpJg4w3Y+XaXqGdgUHG0wxTRwY3evAGQSiHXwXhNqeccooWL+rfv78g13oQyowZM+S+++7TN8O1a9eW9u3by9FHHy3Lli1LUL7OV1ubN28uXbp0kRo1akjfvn19NaJl6nMQ2b355pvy6aefSuXKleXkk0/W8w1/44Ls2GOPzcn6nImH0++DaNBy2gduTwIkQAKFSoDXJdmNXKGss1xjsxtf1iIBEvCWALxj4r3gofkKiZFsMyyhtTTIeDtmruwdN/TxOjJ4KrRx40Z9kw/BUz8KNGtee+21wOmfQNH6mWeekfLlywvi98ADoVVjx471A0vGY7Ru3VpGjRoVOG5oeNDYweiCeQ5jY6dOnfSJrVy5ctKvXz+BeNbll18eKO+YIBq0Mk5IbkACJEACISHA6xLnA1lI6yzXWOfjyxokQALeE/j2228TwpXq16+vNUthmMm20CCTLTkf6+HmFDemCIlAOXDggHzzzTfaEwQeNH6VIGYsqlKliuBfkEsQuYFX0NjBjXrRokV6fkOM2Tyx3X333YEc3qAZtAIJiY0iARIgAQ8JBHF9DdraGo+/kNZZrrHxI8f3JEACQSAAQXGrfkzPnj11Nthc2keDTC70fKqLEJyjjjpKe8VAFwUF2iQXXnhhzhPApy7wMCSQkQAUy03RY4QnmQaZjBXztEGQL7rzhISHJQESIAESCDCBQlpnucYGeCKxaSQQUQLQLF24cGFMPwaRGTDI5JrRlwaZAphQeAJ06qmnCsR89+zZo1sMDxkI1kJrw6snRPDEQZpr3CQjLq5atWq+p9ougOFJaCLcgRH3/OOPP2oxV+j8IJzKqzFKOHiB/zF//nydQg4iuMccc0xO4lgFjoLNJwESIAESSEKA1yVJoDj4iOusA1jclARIgAQsBBBKiftveMqgQC6jVatWOd+z0CBjAR3UP3v37i0vvPBCzCCzevVqWbp0qUDI1gtPAuh4wCULhp9NmzZpbRZkvIFoUalSpYKKKa/tAjPo+0ydOlWnPobgEzw9evTooT2c/NL7ySsEBweHtxcMV2bmKWTIwsU2BKMRooeMXiglS5bUnmA0ajmAy01JgARIIGQEeF3ifEC5zjpnxhokQAIkkIrA+PHjY0l2sA3u8XDPkmuhQSZXgj7VR37zRo0ayebNm2PZgxC2BAOJ2wYZeMQgsw3SDsMQ1LFjR7n22mu1OO27774rLVu21Aaa+K7DhQuGGzOkKv67XN/jRhyuq9WrVw9sCmF4LkFI+KWXXtJjctJJJ+k04YMGDdLhZU888YTUrFkzqadMVNmtWbNGvvjiCy3iC0szDFm//PKLVKpUSd57772YZ1HDhg2le/fuNATm+kNifRIgARIoUAK8Lslu4LjOZseNtUiABEjASgDr0IQJE2IGGbfClXAcGmSstAP6Nwb9rLPO0mFLpufApEmT5JprrtE3rm42G+5YMCAgnXSHDh20EeHOO+/UOddhdGjSpEkRayBuph977DFBbna3C0JYLr74YglSuu34PsIIBQPCsGHDdIYniDDDSAYDzOjRo2XkyJG67VWrVk1qPIsquyVLlggszXD9g0Fr5cqVOr01Qry+/vprHR4HYxzmVOfOnVMaZKJq0Iqfg3xPAiRAAmEmwOuS7EbXjXWWa2x27FmLBEggXASQ8XXZsmUx5wPc58ExAp78uRYaZHIl6GP9008/XYYOHapvXuFRgAsU6JVA2+X/sXce8FYU5/+eWPIXC4rYK6CCAqKABVEQuxK7UYwtxiixJLF3RLFjrMReYom9EXtXVGwgiiKoqIAKKnbRRFPv/zzDbw979u4595Qts2e/+/nce9qWmWdm35155y1RuXP89NNP5pJLLjE77rijwSoHxQKdjwcy1yRGStiGm0mnQtovYtp4fnVh+9XzHcoolBlR1bGeMlQ6hsxAKLAOPfRQ069fv6LSBVaw4G/mzJmWXZg1U17ZYebHHxtKKVzisAA7+OCDzdChQ63rUiXu3m95VWh59derCIiACDQzAY1L6m/dKJ6zesbWz19HioAINA8BjBIIR+FtxHeNKk6oFDIe1Qy8Eo+kZ8+e1jUI1w4sZXhQrrLKKmWtB2qt1rRp02xsmhEjRhQzON1///3WrYTAvhtssIEN8Bs8L1Yh/OVxw7UL5dWuu+5aEmWbIMy0ExY+tFG5GDJ5Zuf1Fy/dNZ9rzbCUV4WWx06vIiACItDMBDQuiaZ1633O6hkbDX+dRQREILsE8IZ48skniwoZ5nbbbrttybyvkdpJIdMIvYSPxUIEKwIC7TLRZyOmC5YzUQXaRfN3wAEH2KjRdDaC6OF2wytRpIkfE2blkTAKpy6HdhTXsfbt25eUC2UZ/oZY9xD/R9xK8JR8YKBIn0bpR8yYWlhJoVWCUh9EQAREoKkIaFwSTXPW+5zVMzYa/jqLCIhAdgl8+OGHNnELyUfYlllmGesVwbwlik0KmSgoJngOcp2PHDmy6EL09NNPm1mzZllXoXIWGLUUr2/fvoY/b3vllVcMD3Hcb/bYY4+q3Ui84/PwetZZZ7WqJgPI119/3SoZsCpaeOGFW+2jL+YRwC8TIde5c+fIzP/mnV3vREAEREAEskpA45JoWk7P2Wg46iwiIAL5I4C7EplhvW2XXXaxc++owmnM551Yr9kgQJwW4pR4GjmCoT788MNFE6ooa0E64jvuuMMGXSXzDRmX2rVrF+UlmvZcDHy+/PJLm9KZwMheezVthRuoGIoYUrhjDliru1IDl9WhIiACIiACGSOgcUl9DabnbH3cdJQIiIAIYMH/0EMPFefapLn+1a9+1SrBTSOkZCHTCL2Ujt1vv/1sdhrSTBMwFpcivsPPNypNHVX77LPPrL8cAfV23nlns8IKK9h4KFyTQZHfIofO+u2335YN+tsoKtyBsDKJsn6NlqnS8biVwQ23rw033LCiQibv7LDwIjg1fQqFTBTRyiu1jX4TAREQARHIJgGNS+prNz1n6+Omo0RABERgypQpNpEO8zW2QYMGme7du9tssFHRkUImKpIJnmfzzTe3wX2/+uor6+YxYcIEg0UG/my1xN5oq8gE8+UanHP33XcvuiuRnhhlgz8uCte//fbbrStVW+et9XeUGrhqbbXVVpHFyqm1DLXu78WPIQNWt27dKrZL3tnVG2jQa5O8K7Q8DnoVAREQgWYnoHFJfS3cyHNWz9j6mOsoERCB7BPACAFvEc9diUVjjCCwkolyk0ImSpoJnYvOsP/++9sYJShMsCy45557zHrrrWdwLYpiw32EgMF0wDXWWKPoJsW1LrzwQqv8Ofzww4uKhsmTJ5vnnnvOpuSO4vr+c2AVs/jii5tNN900EwqZWuPH5J0dmmcGfCje2lJe+fuF9z7vCi2Pg15FQAREoJkJaFxSf+s28pzVM7Z+7jpSBEQg2wS+++47GxqE5DZsPXr0MAMGDKjo+VBPjaWQqYeaA8fsuOOOZtSoUUU3IXzbjjnmGKu4iMKt59NPPzVvvfWWtcAhrRfuUGyYvb7wwgtWKeOPJ7PnnnuaLbbYopj9KUpETNSxNKk2DgvaTG/zv/e+i/uVgc8XX3xRdfyYvLNDIYV/e4cOHcyKK65Y4gpXTVvlXaFVDSPtIwIiIAJZJ6BxSf0t2MhzVs/Y+rnrSBEQgWwTIJjvzJkz7ZyO+eivf/3rVll1o6ihFDJRUEzhHKRa3muvvcy7775r3YQ+/vhjM3bsWBvnxa8oqbdon3/+uY1Pw/F9+vSxcT3mzJljrr32WhsTJZj+mk667LLL1nu5uo9D4YL7FJY7/PEeZQhZodjggoUPTCgjcW9Q7EShtCpXaOLHkO6a67UVP4Zz5JkdbeaZUmMdU0/8mLwrtMr1Q30vAiIgAs1EQOOS+lqz0eesnrH1cddRIiAC2SbAYvHdd99ddFdi0Xj77bePJcGNFDIZ7iukob766qutmxAP3LvuustgzRKFQma11VYzXbt2tcFWUS6QBWfcuHHmzTffNGeffXYs2sF6mgKXqscee8xgSkY5seDhM4oaJveXX365IebN0ksvbRUxyy23XCymZv6ye/FjuGY9Ljj+c8X53gV2KPlQmmGK3rNnz6ILXC31zrNCqxZO2lcEREAEskxA45L6Wq/R56yesfVx11EiIALZJjB16lTrFcL8ko3MSszt4ljUl0Imw31l+eWXN7vuuqu5+OKLbWrqp556yroZLbnkknVNbP0oiEUzYsQIc95559lYMk8//bRVeAwfPtxanPgzLPmPS/o9A40bbrjB8ErwYf7WXHNNO7lHKYOlzJgxY6xLDJrOtdde28baqdb9qdb6BOPHRKEcq7UM1e7vAjusYzxB17t377osZKqtb9T7uaDQirpOOp8IiIAIuEpA45L6Wiarz1k9Y+trbx0lAiLQOAHmj9dff30xWQ3PH3+Cm8avUHoGKWRKeWTu0z777GMtY9577z3rroPFDEoHMi41ug0qpPXq27evtY5ZYIEFrCJmoYUWavS0kR5PKu4HHngg0nM2cjLix3z55ZfWfap///5Vx71p5Jr1HusCO+IUEdAXayZc4+JSlNXLqNJxLii0KpVPv4mACIhAsxHQuKT2Fs3qc1bP2NrbWkeIgAhEQ+DDDz80o0ePth4YnHGHHXYwWGnGZZAghUw07ZbaWXCJGTJkiLWS4eFFSsihQ4eagQMHNmwlQ6WIVYPlgrZSAljbYLKGosq/PfPMM1YxBrdNNtkkE1mh/OVP+r03UCTOz6qrrhqboIujXi4otOKol84pAiIgAi4T0LikttbJ6nNWz9ja2ll7i4AIREOAMCB4X3hxy0gsc/DBB9s5cTRXaH2W+Vp/pW+yRuCQQw6xsUrQ2hHUFiuZb775JmvVyEx5CRqMG9Szzz5b1JxS+O+//948+OCDBrclYvl07969lcImM5WMoaA//PCDIUsGfRR3Mv6ISYRya5tttokk9lEMxdYpRUAEREAERCATBPzPWQqs52wmmk2FFAERcIgAcxXishKflBha++23nw2FEVyEj7LIUshESTOlcxGoFs0dsWOw2sBKZtKkSXaim1KRmvqy11xzjfUj3HnnnW0qNAY8xEHBtA0FA5rUgw46KFZNatYAo6S65557zBlnnGHGjx9v++bXX39tPvjgA+uuhCmgy/F2ssZb5RUBERABEcgXgeBzltrrOZuvPqDaioAINEaAOd3NN99sPvnkExt+olOnTubAAw80iy66aGMnbuPoUn+LNnbWz+4SIPIzqbkI7IsFAkqDqGLJuFvrdEpGFieCzRFpG9afffaZmThxojnnnHNMhw4dzJFHHmmIH0OAYW1zCbz++uvm2GOPtSnJiRPTq1cva2UER2IC0FfFS71FBERABERABOojEHzODhgwQM/Z+lDqKBEQgZwSYE5366232nke8S0PPfRQs8oqq1hLmTiRSCETJ90Ez411wRFHHGGzLM2cOdPcd9991kojqlgyCVbF+Uttttlm5quvvrLps7FEIq02vFdaaSV742633XaKHRNoRbI8ELG8ffv2Zp111rGBj2+55RYbfProo492Jo16oNj6KAIiIAIiIAKZIBB8zn788cdGz9lMNJ0KKQIi4AABkoxcddVVZvr06XbOsu6669o4rQsvvHDspZv/tMIW+1V0gUQIdOnSxZDl5+2337aWG7jRoDxYZJFFErl+Xi7Sr18/a+FB7JPJkydb5cuee+5pTjzxRPt9nD6GWWVMEEasiHr06GGtYR599FHrVnfCCSeYLbfcMlPZlbLaBiq3CIiACIhA8xIIPmfvvfdeOx7Uc7Z521w1EwERiI7Aa6+9Zk466SS7aMzc+ayzzjLrrbdeIhb8Pyv4SrVEVxWdKW0CKAh22203QxpsTK2w3EApI3eQtFtG1581a5Z54YUXzIQJE2y8o8GDB5u11lpLgY/VNURABERABEQgAgL+5yxu1QTM13M2ArA6hQiIQFMTIFPxAQccYJOzYClDnFDCf3Ts2DGRekshkwjmZC9y9tlnmwsuuMBmWtpqq62s+VUS/m/J1lJXEwEREAEREAEREAEREAEREAEREIH6CJDm+qabbjJHHXWUnTuvvPLKNhFJ7969E1s0Vpal+trO6aP+8Ic/mE033dRayDz++OO2UxE8VZsIiIAIiIAIiIAIiIAIiIAIiIAIiIAxH330kbn44osNVjLEizn88MNN9+7dE1PG0AZSyDRhT8SPeMSIEWbNNdc0888/v7WWeeutt8x//vOfJqytqiQCIiACIiACIiACIiACIiACIiAC1RMgW+6oUaPM+++/b4jisvnmm5t999038firUshU32aZ2pM0wpheLbfccjYt84UXXmhmz55tO1umKqLCioAIiIAIiIAIiIAIiIAIiIAIiECEBF566SVz22232TTXnTp1MqeeeqqNcxnhJao6lRQyVWHK5k5777232WWXXcyiiy5qRo8ebR5++GHz448/ZrMyKrUIiIAIiIAIiIAIiIAIiIAIiIAINEjgm2++MSNHjjRff/21WXzxxQ0Z6ZJ2VfKqIIWMR6IJX3FXOvnkk836669v5ptvPtvppk6danOrN2F1VSUREAEREAEREAEREAEREAEREAERKEvgv//9r7n55pvNyy+/bPfZc889ze67725jyJQ9KMYfpJCJEa4Lp8Zl6ZRTTjGdO3c206dPN3/+859tfnVlO3ehdVQGERABERABERABERABERABERCBpAi899575rLLLrOuSv369bPWMVjJpLVJIZMW+QSvO2jQIDN06FCz1FJLmVtuucWMGTPG/POf/0ywBLqUCIiACIiACIiACIiACIiACIiACKRH4B//+Ic5//zzbXalLl26mHPPPdestNJK5mc/+1lqhZJCJjX0yV74sMMOMzvvvLNZccUVzR133GE1gsmWQFcTAREQAREQAREQAREQAREQAREQgXQIYB0zYcIEs8IKK5gzzzzT9O7dO9EU12G1/lnBdaUl7Ad913wECFr0xBNPmHbt2pmtttrKvjZfLVUjERABERABERABERABERABERABESglMGvWLPP888/bbEoDBw40Cy20UOkOKXySQiYF6LqkCIiACIiACIiACIiACIiACIiACIhAvgnIZSnf7a/ai4AIiIAIiIAIiIAIiIAIiIAIiIAIpEBACpkUoOuSIiACIiACIiACIiACIiACIiACIiAC+SYghUy+21+1FwEREAEREAEREAEREAEREAEREAERSIGAFDIpQNclRUAEREAEREAEREAEREAEREAEREAE8k1ACpl8t79qLwIiIAIiIAIiIAIiIAIiIAIiIAIikAIBKWRSgK5LioAIiIAIiIAIiIAIiIAIiIAIiIAI5JuAFDL5bn/VXgREQAREQAREQAREQAREQAREQAREIAUCUsikAF2XFAEREAEREAEREAEREAEREAEREAERyDcBKWTy3f6qvQiIgAiIgAiIgAiIgAiIgAiIgAiIQAoEpJBJAbouKQIiIAIiIAIiIAIiIAIiIAIiIAIikG8CUsjku/1VexEQAREQAREQAREQAREQAREQAREQgRQISCGTAnRdUgREQAREQAREQAREQAREQAREQAREIN8EFsh39VV7EWibwHfffWc++eQTM//885suXbqYBRbQbdM2Ne0hAiLQjAQkD5uxVVWntAjMmTPHzJo1y44rVl11VfPzn/88raLouiIgAiJQMwHJsJqRhR4gC5lQLPpSBOYS+PHHH80dd9xh9thjD3PCCScYJiPaREAERCCPBCQP89jqqnOcBCZPnmx+85vfmAMPPNBMmDDB/Pvf/47zcjq3CIiACERKQDIsGpxSyETDUWdpQgL//e9/zVNPPWVGjBhhpk2bZgYOHGgWWmihJqypqiQCIiAClQlIHlbmo19FoB4CPXv2NB07djQvv/yyOemkk8z06dPN//73v3pOpWNEQAREIHECkmHRIJ//tMIWzal0FhFoLgKTJk0yv//9782MGTPMoEGDzPDhw02HDh2aq5KqjQiIgAhUQUDysApI2kUEaiTw//7f/zO4Kj3zzDPmjTfeMAsuuKDp27evWXjhhc3PfvazGs+m3UVABEQgWQKSYdHwlkImGo46S5MR+Pzzz82RRx5pxo0bZ5Uwo0aNMl27drVxZJqsqqqOCIiACFQkIHlYEY9+FIGGCKyyyipm9uzZZuLEieaVV14xPXr0MGussYZVzjR0Yh0sAiIgAgkQkAxrHLJclhpnqDM0GYF//OMf5tJLL7UrVpgOH3TQQaZPnz4aHDVZO6s6IiACbROQPGybkfYQgUYJHH744aZXr142hgyG62+99Zb5z3/+0+hpdbwIiIAIJEJAMqwxzFLINMZPRzcZARQwTz/9tLnqqqvMDz/8YNZdd12rkFl00UWbrKaqjgiIgAhUJiB5WJmPfhWBqAgss8wy5qijjjLLLbec+eCDD8y5555rsy8pnkxUhHUeERCBOAlIhjVGVy5LjfHT0U1GgIB6xI3htX379uaCCy4wvXv3VqrrJmtnVUcERKBtApKHbTPSHiIQFYFu3bqZd99917z99tuGmE3LLrustZpRMoGoCOs8IiACcRKQDKufrixk6menI5uMwN///nfzpz/9yUyZMsW0tLSYIUOG2GC+BKzSJgIiIAJ5IiB5mKfWVl1dIDDffPOZ4447zsaP4f15551nxo4da/71r3+5UDyVQQREQAQqEpAMq4in4o9SyFTEox/zQgAFzKOPPmruuusuQ8yE1Vdf3eAPiZWMNhEQARHIEwHJwzy1turqEgHGHoceeqhZcsklzbfffmuIJ6NU2C61kMoiAiJQiYBkWCU65X+TQqY8G/2SIwIzZ860PtsMgNq1a2eOOeYY06lTJ4O2V5sIiIAI5ImA5GGeWlt1dY3AfvvtZzbZZBPz85//3Lz66qvmhhtuMN9//71rxVR5REAERCCUgGRYKJaKX2q2WRGPfswDgX//+982q9I777xj/vvf/5p+/fqZnXbaySpm8lB/1VEEREAEPAKShx4JvYpAOgSIGYPrEgF+f/azn5lrr73WulIr61I67aGrioAI1EZAMqw2XuwthUztzHREkxEgveRtt91miJmAEDn44IPlqtRkbazqiIAIVEdA8rA6TtpLBOIkwMLQZpttZsckX375pV00+uqrr2x8uzivq3OLgAiIQBQEJMNqoyiFTG28tHeTESBezEUXXWS++OILO9BZf/31Fci3ydpY1REBEaiOgORhdZy0lwgkQeCggw4ySy21lLWSufvuu83LL7+sAL9JgNc1REAEIiEgGVY9RilkqmeVyT0JzqitPIHnnnvOPPLII+ann34yZFP63e9+lwnrmO+++85MnjzZTJ061ciMuXz76hcR8BNA4UAWNVLLcs9rKyWQVXlYWgt9EoHmILDRRhuZjTfe2I5NyLTE4tGnn34qK5nmaF7VQgSanoBkWPVNLIVM9awyseesWbMMsVDefPNN89prr5mXXnrJEKCR2CjaSgmg1GCAwytb7969zRZbbGFNhEv3dOsTwf1uueUWs/POO5uTTz7ZzJkzx60CqjQi4CiBDz/80PzmN78x++67r3n22WfNP//5T0dLmnyxsioPkyelK4pAMgSIHzN06FDTsWNHayWDzHrooYfMjz/+mEwBdBUREAERaICAZFj18KSQqZ5VJva86aabzFFHHWV22203M2DAABup/69//ase4IHWw3IIE+Bx48YZgliSzQDrmMUXXzywp1sfGYiNHj3apsLEn3z77bdX8GG3mkilcZgA6Rh79eplrWSOPvpom8GE+z/vW1blYd7bTfVvfgKbbrqp2WCDDewYhdpecsklZsaMGeZ///tf81deNRQBEcg8Acmw6ppQCpnqOGVmL6w8dthhB7PssstaRQMF79mzZ/FhnpmKxFxQguRdccUVxVSSa6+9ttlmm22cVm7gmvTUU08VrWL23ntvayVDmm5tIiACbRNYcMEFzSmnnGLWXXdd67Z00kknmbfffjv3FoRZlIdtt7b2EIHsE5hvvvkMcRiWXHJJayXz3nvvGRbefvjhh+xXTjUQARFoegKSYdU1sRQy1XHKzF7bbrutOeSQQwwKBiYf7du3twoZ3mubR+Cee+4xH3zwgZ2IwQbrmCWWWGLeDo69YwUbF7Tjjz/e+pATfPiYY47JRLwbx1CqODknsMoqq1ilJq9jx441Z5xxhpk+fXquV5yzJg9z3oVV/ZwR2GqrraxLtTeOQyGDK7qsZHLWEVRdEcgoAcmwthtOCpm2GWVuD0zwX3/9dRsfoU+fPmbRRRe1KyuZq0hMBSa9NWmuvRWmtdZaywwePNjp2DFMGI877jjD6tjyyy9vJ5ErrLCC2jWmPqLTNjeB7bbbzuy3337WRRFlxKWXXlrMtNbcNW9duyzKw9a10Dci0LwEFlhgAWsl06FDB1tJAvviukyQcm0iIAIi4DoBybC2W0gKmbYZZW6Pjz/+2Hz00UfW+oMI1wsttFDm6hBngZ955hmboQgXIAJOHXDAAdY6hvcubt9++605++yzbbwbMkER+wILGW+1zMUyq0wi4DoBYm3h20z8KNwXH3zwwVxOcLImD13vVyqfCMRBACUyi0fec//mm282s2fPVsalOGDrnCIgApETkAyrjFQKmcp8Mvnryy+/bFO6omDYcMMNbcrETFYkhkKTOpIgx551DCtOW2+9tbOxY8gCw8CLAMRYPu244442Q8wiiywSAx2dUgTyQ2CxxRazwbG7du1qldcjRoywboF5CvKbNXmYn96pmopAKQEWY/bYYw+z8MIL2x/Ipvnkk0/asV7pnvokAiIgAu4RkAyr3CZSyFTmk8lfSXXNRJ4JBwF9vRWVTFYm4kJPnjzZPP/888V0t1tuuaUNgEzQKdc24sbQln/6059samvakoCkntmya+VVeUQgawTWWWcdc+SRR1oZQEyG008/PVcZTLIkD7PWt1ReEYiaACvMXnBfzn3jjTcasi0yVtAmAiIgAq4TkAwr30LuzULLl1W/VEEAN5xXX33VsPJJxiWUMkFXHGIGfPLJJ+bDDz80ZNfIS2A46kkwvDlz5liS888/v81S5K04VYE30V2++OILM3z4cNtWBBw+9dRTTefOnU3ayiMGf7hR4RaHLzt9Lbh9//339jfSc7Lf119/nftMNkFG+uwGgX333dfstNNOBqszVpyvvfZa27+bfZKTNXkouePG/aJSpEegU6dOZr311itmzcQaety4caHP4PRKqStXIiA5VomOfmt2ApJh5Vt4gfI/6ZcsEiB+DIoWFDPEj8FEzNv++9//2snxxIkTzZQpU+zKSseOHc0+++xjVl555dQn+l4543pFCeWPE7HiiiuajTfeuIRRXNeu9by03/XXX2/eeOMNq8gYMmSIGTRokBNlnTp1qnnllVfMpEmTbNlw+erfv79V/mGZhRKGPsYrSiVcQFZaaSWz+eab2+xf/j5ZKxftLwJREyDY3LBhw2wgdJTZl112mRkwYIB1ZSS+TLNuWZKHtIHkTrP2RNWrFgK77LKLeeqpp6yVL5P7v/zlL3Ycs+yyy9ZyGu2bEgHJsZTA67LOEJAMC28KWciEc8nst6yYMCkOxo/58ccfbXwE3F8efvhhQ4YerGcuueQS+0DHaqbZNzIrff7550XzXuKxLL744q0siFzg8O6775prrrnGxrpZbrnlzNChQ217pV02LKpOO+00m+1p3XXXNY8++qhV6D3++OPWqmDMmDHWkufFF1+0fWybbbYxlP+CCy4wv/71r62CCWWTNhFwiQDy8He/+50N7o0sHDlyZNOnlc2SPJTcceluUVnSJED62KWXXrq4gPbEE08Y4snouZpmq1R3bcmx6jhpr+YmIBkW3r6ykAnnktlviTny008/2VTXa6+9tjVt/e6778xzzz1ng8PuvvvuZvvtt7eTZ3z5cCXB2sGLOZPZirdRcBjceeedxlM8sfK9ww47FAPktXF4oj+TyhIFBivYKNZ+85vfmNVXX93gYpX2xiSOmERHHHGEwboKF4877rjDpg3+5ptvzP33329/w8LAsy7Agmbs2LF2Ve+6664zBFHFBUubCLhEANl4ww03GJSJ9FfkxWGHHeaEIjRqTlmSh9RdcifqHqDzZZXAUkstZbPD4QrMQhsuw6TAZoGEBSZt7hKQHHO3bVSy5AhIhoWzloVMOJdMfssKyfjx4+0Dmodz+/btrcKFDD2Ytf7xj3+0sRJIg41bEw9zJtWbbLJJ06fGRnEwbdq0YhwT0kcS0NPFgMekoX3ggQds++BviWWJC1mV6C/0JRR5Xnn4jlgUKPVw9aCP+ZUx3o2EyxIKpTfffFP+7h4UvTpFgD7tWclQsIsvvti89dZbTbnynCV5KLnj1G2iwjhAYOedd7aLbl5RHnnkkVzEvfLqm8VXybEstprKHBcBybDWZKWQac0ks9/448cQ+O2zzz4zt9xyi2GCf/bZZ5t+/foVFRAoIw488EBzzDHHmP33399JS5GoGgI/a2LH8ED0tl133bWoVPC+c+EVk1bcyljBRll06KGHGmLdpB3IFzZvv/22wXrHi01EbJj33nvPTlixhjnhhBNClTEcSywZFDe0Ae2hTQRcJOnWq9wAAEAASURBVIBvs6eonT17trnooouaLotJluQhfURyx8U7RWVKk8DAgQPtuMCzmiUuCYsdPJO1uUlAcszNdlGp0iEgGdaauxQyrZlk9hvP9YgKMPk988wzbcyOc845x6y55polLi9YyaCMOfbYY23AVRcm/HGBJyPQCy+8YF25uEa7du2slQevLm0EXSaN5euvv24HVj169DC4UbiSBYry/fa3vzWYG+JKRdBe3Kr4fvDgwTYIKv0quOFC98EHH9g6rbbaakWlYHA/fRaBtAnQfw855JBiallcAZCrzTTRyYo89PqC5I5HQq8iMJcA1nzEZ/OPYf72t7/ZBRMxcpOA5Jib7aJSpUNAMqw1dylkWjPJ7Dde/Biy2Nx+++3WRQfXJXyNmRATJyaPG/FziJXjWWaQDnzVVVctUVC5wAVrk6uuusoG8mViiPuPp/xwoXzrr7++Ofjgg4um0v4A0mSB8tyYgmWdPHmywdoAJeEGG2zgRKaoYBn1WQQ8AsTYwsIQCzXcQHHFw8LLkx/efll9zYo89PhK7ngk9CoC8wgEY+A99thjTWfNN6+22X8nOZb9NlQNoiUgGVbKUwqZUh6Z/eSPH0N8FCwZunfvbmPHYIaP6wuZcLygtpmtaI0FZxKFfzWuNt7mYswcrEguvPDCYmaXDTfc0PziF78oWQHzyu/Kq6eQ6dChgw0o6AXxDZaPFJ3UD0Whq2nGg2XW5/wSoB9jJUN8LSzB6L8E+iV4Zta3rMjDSpwldyrR0W95IdC3b1+7YONZN8+aNauYoCEvDLJcT8mxLLeeyh4FAcmwUopSyJTyyOynmTNnWhcSFDPbbrutOf744637yz333GNIMfb888+b/fbbz6a+Zh9vw2oBU8pm3b7//ntbd886iAlW//79nQtiPGHCBJuhiBgrKC6wjnE5YwJ9iDLDFWuCRRddNDR9OL+zcke9cMFaY401zAILzE3uxjmaxeqgWe+fvNYLdwBibqGcQT5efvnl5vPPP898f82KPCzX7yR3ypHR93kjgBVtnz59itkMqf99991XsviUNyZZqa/kWFZaSuWMk4BkWCndXCpk8KEn4G0zKSK8+DEoHJhI0NHZunTpYs444wyDFQP1fvTRR0uC284oxAHBnYkHRDNurGwzkULxxEa65V69ejkVx4R+SOyYOXPm2DJSPtctSQggjSscZfeC/NrCB/5NmTLF4LJEDI6ddtqp6NZEimwUOs1gdRCosj42AQGUhlgVelYyzz77bIliN6tVzII8rMRWcqcSHf2WNwKME7yxHnXHmo/EAFrocLsnSI653T4qXXIEJMPmsc6VQoZJOZYkTH7JZMNqYbNsxI/BGmGxxRYzPXv2LFE4rLDCCkWrhE8//bSoiILH+eefb1Ms41LSjFvQXQk/XhihuHJl4+H8xBNPWLceyrXXXnsV47S4UsZgObx4RZS3UlwY0mTjJocFjd8Fi5W8Cy64oKnuwSAjfc42gc0339wqb1HOMMG5+uqrDYrELE92siAPK/UayZ1KdPRb3giwGOJXyHz11Vdm3LhxuY0XmJX2lxzLSkupnHETkAybRzgXChlW4bGImThxojn55JPNiSeeaK677rqmiaeCdcv48ePtQ5ggvu3bty9ROBDQ1rMG6tatW1E5A5OxY8ca4pX4H+rzuke236EIGDNmTDG7ErUJamNdqCEBmL2gw8sss4yTGaCCnDwFIG5VxCoiAGpwQ+HnWWQhdL1Ayj/88IMhe81mm23mdIycYH30OV8EiM3gt+oiUxvWXlm1JsyKPKzUyyR3KtHRb3kjQLxAxgxeHBnq/+STT5ZYQeeNSRbqKzmWhVZSGZMgIBk2j3JTKmTIiIErztSpU82kSZNsMNuRI0day4Nbb73VPqxwocjySue8JjSGYG7Tp0+3E4Uw9xHclZg489DGOoRXlFR33HGHXQHmhvDievjPm/X3rBRhEeS5K80///w2fgwxWlzZcFMizo8XbJkJ4LLLLlsywHKlrF45uHdeffVV24cIylUufgwTV+oHf9zo4I4VF6v0xJQhm40rKb29uulVBPwEiCWDmyOWYPTnm2++2WZB8++TlfdZkIeVWEruVKKj3/JIgBhXQQtV4gWy6NEs49tma1fJsWZrUdWnEQKSYfPozY2uOe9zU7z761//auNT4EuLcoZJIbEAsAJxyVUlKthvvPGGnRxTv7AMQu3atbOTX8xZmUgzOcYig5WU4cOHOx08thFGBJP1Z1daeumlzZprrhlqzdHIdRo5lsxX06ZNsxZMtN/uu+9ejLPSyHnjPJb7yosfM3DgwLLWVQha+iMxfHAPpJ6ffPKJndQee+yxVvHUjPdjnOx17mQJdO7c2QbORLGLMvGBBx4wRx99dFHBnWxpGrtaFuRhpRpK7lSio9/ySoAkBSzqsMjBxuIcC5LLL798Uy60Zb2dJcey3oIqf9QEJMPmEm1KhQyTcFYzV1ppJTNgwAAbU4WJ45///Gc7KURD3Uwblgdkr8GygtUSJsLB7YQTTrBMWD0hdgfKmQMPPNCss846TfnQxkWLujKJ8jash1yyyMBKCYstzzoGdzPXAg577PyvWLzQ34hNNHjw4LIKGY456aSTrLLwtddes0GlGYwcdNBBhvsxrJ/6r6P3IuACAazWnnnmGStLUGT/7W9/MyhqsAzLypYFedgWS8mdtgjp9zwSYIGNRTfiW7FhGYMreu/evTMlo/LSdpJjeWlp1bNaApJhc0k1pUJm2LBhof2gWVfjt956axufY+WVVy6rcFhyySXNhRdeaFdPsBpiQoHVkN/3OBRaRr/03Nb88R6w1nDJXYl4FJ4vMZh33HHHsu3nUjOsuOKK5tprr7VlRQmIK1i5DcXN9ddfb9577z27gsfnYIyjcsfqexFwgcBWW21lZSVZ6pjs4Oq53377WUu2rDxTsiAP22pryZ22COn3PBLo2rWrWW655czs2bOLsQJRyAwdOlQKGQc7hOSYg42iIqVKQDJsLv6mVMik2rNSuDiTAlxxqtlQxPDX7BsWGX7rGBiRYckVhQyrJMSj8DJ94a5EVhdWurKwrb766lUXE0uYHj16VL2/dhQBlwhg+o91HRn6yEaHIpWU7UyCXJEnbfFyXR62VX7vd8kdj4ReRWAuARZEsIx+5513ii7a3O9Y3rLops09ApJj7rWJSpQegUoyDGOCrCx8NUqwKYP6NgpFx2efABMmXIK8jWDGZPlxJXgxK9YPPfRQ0e8b1zEUZZWsTby66FUERCBZAv5sS1z5/vvvL05+ki1JfVdzXR7WVysdJQIiAAHck/wuwGTQJI6MNhEQARHIAoFyMszLEJyFOjRaRilkGiWo450kwAqRXyGDSRxWKK5sBPMl2C2WMmzEYnEpvo0rnFQOEXCBACnaCQruuXgSEJ2YDVnJZOK6PHShjVUGEcgqgbBkBePHj89qdVRuERCBnBEoJ8P8ng7NjkQKmWZv4RzWj6DOuBX4FTJhN3uaaJ5++mnr/kAZcHvYcsstnVIYpclG1xYB1whgNotSxlPqzpo1q5j63bWyBsuTBXkYLLM+i4AIVE+ABaeg+6QUMtXz054iIALpEignw6SQSbdddHURaIgAvtTfffddyer1Wmut5Uy66x9++MG88sorxRg3KItWW201Z9ypGoKvg0WgSQkQdHuRRRYp1o4U2Cg7XN9cl4eu81P5RMB1AgTXDyZpeP3110vGQK7XQeUTARHIL4FyMkwKmfz2CdW8CQgE4yVQJZcsZF599VVD+mfPXYmAocHVrSZoBlVBBJqKwIABA8xSSy1VdFt66qmnDGmwXXdbcl0eNlUnUWVEIAUCBL3s1q1byaLT9OnTbdIAb5yRQrF0SREQARGoikA5GUZ2y7zIMLksVdVVtFOWCATjJRDIl3TLCy64oBPVwF3pxx9/LJalb9++UsgUaeiNCLhJAOuYtddeuyhHPv30U5ttye8a6WLJXZeHLjJTmUQgawSCCpl///vf5q233jK8ahMBERAB1wmEybB33303NzJMChnXe6jKVxMBInJPnDixJH4M6Wn9K9s1nTDinf/zn/+Y559/vuiuhLKIDEv+DAkRX1KnEwERiIgAmQD81mzPPvtsMRZURJeI9DSuy8NIK6uTiUCOCYRZAeO2JIVMjjuFqi4CGSIQJsPypFSWQiZDnVVFbZsA6R4//PBDg+LD21yKH0PZ/Brf5Zdf3qy00kpKd+01ll5FwGECffr0KVGevvjiiyXWbq4V3XV56BovlUcEskogbDITtI7Lat1UbhEQgeYnECbDUMi4boUcVctIIRMVSZ3HCQKTJk1qtSIUdpOnVdhnnnmmZAKHu5KsY9JqDV1XBGojgMtSu3btigeRzc2fvr74gyNvXJeHjmBSMUQg8wRIDIBsIhaDt8lCxiOhVxEQAdcJhMkwWci43moqnwiUIfDBBx84q5Ah+OeYMWNKXBxYcfe7QJSplr4WARFwgIBn0YarIRvuAC+//HLRBdGBIpYUwWV5WFJQfRABEWiIwOKLL25WWGGFEmtbrHGJV+d64PGGKq6DRUAEmoJAmAybNm1abmSYLGSaohurEh6BGTNmlLgr8X2XLl2cSCn9/fffm/Hjxxcnb6xkBV0gvHroVQREwE0CxJHxW7WNHTu2RMnqUqldlocucVJZRKAZCHTt2rVkrPOPf/zDzJo1yxBLSpsIiIAIuE4gKMNQKOdFhs1d5nO9hTJevh9++MGwUtnsfnCdO3c2Sy65ZDEtbBrNFowfg9KDVW1vRTuNMnnXxJ/7m2++Ka5WkbUljvg26m8ecb2KQPQEUMjceuuthskO20svvWRXcDp06BD9xRo8Y9LyULKnwQbT4SLQAIGVV1651ViHsSeu0S6MgRqoWmKHSoYlhloXEoFWBPIsw6SQadUdov8CP94999zTkCa1mU1HR44caQ477DCDoiGNDbbBCQjuQGkriTwWb775ZolSrkePHmbRRRct8fn29m3kVf2tEXo6VgQqEwhmWmLCQxyZZZddtsRdoPJZ4v81DXko2RN/u+oKIlCOABkl559//pKfMfnHtXKhhRYq+V4fwglIhoVz0bcikASBPMswKWQS6GEMjOebr7J3GIP59u3bRz45D6ve//73P6sYoly8x5yVrES88uDGkuef//xnK9efsHP5v2PVeMiQIWbhhRdOpB7+a/P+p59+MrNnzy4xz+XmdmVlKBgtPK74MepvwZ6hzyIQHQGChC+22GJWCcO9xh/3Nt8HJ0PRXbX2M6UhDyV7am8nHSECURHAGjgog1AY+7NORnWtZj2PZFiztqzqlQUCeZZhUsgk0EM32GADM2jQIHPPPfeUZNjxX3rrrbc2++yzjx3o+6Pk+/eJ4j0KGJQu/PGQRvGCieacOXPMd999Z77++mur1MCa56uvvrJm+ZjmE/+Ev0oP9jfeeMMGuEQJkkag2o8//rgYn8VjFXZze78l+Qr3KVOmWO7edePKsKT+5hHWqwhETwALQJQvH330UdHiDeu3HXfc0alV6DTkoWRP9P1NZxSBagmEuWejkGG8p606ApJh1XFyaS+UaHHOm1yqa5xlcYFjnmWYFDJx9u7/Ozemoqeddpp57733zIQJE0KVGo888ohVyMQ1Sa+nmsQ7mT59upk6darBjJO/mTNnmi+//NLGQglTztx0001W+YTFT9Jb0F2J64fd3EmXi+uh8GIC5zHDamedddYpCQ4aVbnU36IiqfOIQDgBrNvImObFBQu6I4Yfley3achDyZ5k21hXEwE/gbAFKMZw3rjDv6/ehxOQDAvn4tK3WH/iJvz3v//dLhpj3U/Kd9puiSWWsGEKgpZiLpXflbK4yDHPMkwKmYTuDPKrn3jiiebII4+0cU6wmPBvKDlQ2lx33XWmW7dubbo4+Y+N6z1BKvlj8kEMHMrMxOPRRx81Tz75pHn//fdtXBxvUkI5nnrqKavA6dixY+KuQmEZRYJpIONi1dZ533777RLrnWWWWaZVisq2zlHL7+pvtdDSviJQG4GgMnXy5MnOZVpKSx5K9tTWl7S3CERFgHHFggsuWHI6Jq5YObuw+l1SMIc/SIa52Tj04c8++8wubD/xxBM2+w6WoFjv40aMUmbjjTe21qprrLGGVc60FS7CzZrGWyqXOeZZhs1fUAKcFm/Tu3P2Z5991rz44ot2VZOH1h/+8AcbtyWpEqJowQ0IpQauQsEN6xNulPXWW88GxnXNBI/y4I60ySabmD322MOstNJK1vIDLSuaasqOppqUsAMHDkzcfH/06NE244lfQbTTTjuZjTbaKBZLlGD7Vfr8+OOPG6ygYMXWq1cvs9dee8UaAFn9rVKL6DcRqJ8AK8633HKLlXuchQEhLqcMJlwZAKYpDyV76u9bOlIE6iXAuPaGG24wX3zxhR2PcR7GZcT2Y3HKFdlUb/2SPE4yLEna1V2LOdLFF19s7r33XrP22mubX/3qV2bfffe18w2s8gmbcN9995mHHnrILgjThmnFtKyuRuns5TLHXMuwgrDOzTZixIiWgha1pXALtBRu0paCZjXxun/77bctO++8c0shxootB2Xx/xWUGS3XXHNNSyGuS+Jlq+eChYlIy7XXXtuy4YYbWqYFpU1LYVLSUghy2VJQztRzyrqP2XvvvVsKJoslPK+//vqWwupQ3eeM6sAjjjiipRB7oli2X/7yly0F5VxUpy97HvW3smj0gwjUTaAw4WlZccUVi/czMrygoGn58ccf6z5n1AemLQ8le6JuUZ1PBNomUIhH2FKY1JTIprvuuqulsBjU9sHao4SAZFgJjlQ/MNc4/PDD7fypsKjdUlgUaVWeQniFlu23397Or5hLXXrppS2FcAGt9svzF1ngmFcZVjn1T2GUqS1aAosvvrgpKIbKZuTAuuP00083r732WiYCsZG2+be//a258cYbTUEQWhNBVmfuv/9+ayYbLb3KZ0sjZkLlEs39tSD8DS4NfsudpFyp1N+qaSHtIwK1EVhyySWtebTfitEfI6q2s8Wzd9ryULInnnbVWUWgEoGwGAwkacB6WVttBCTDauMV597PPfecTYxSWGgwuJSFxYjBTWnYsGHWkp9A1qeeeqpNpqEYSvNaJgsc8yrDcqWQYWLsbf733ndJveKuctRRR9mAs/4BvXd9fCLPPPPM0Fgz3j6uvWIaeMUVV9hYMwTVuv32223w36Q4I3w/+eSTkkGH52IVJriT5FdYNTfB1JNJKWSop/pbkq2ta+WBAKb/uG/6ZcusWbNK5E+aHFyRh5I9afYCXTuPBJBLJA3wb8TdkELGT6T695Jh1bOKc8/HHnvMLlLjklewwC8bqLpgrW/WX399G6aAEBEoIMJCRMRZVpfPnQWOeZVhuVHIoBgg040XTJcBqxfoLI2bBy3vrrvuarAwCduIOfKXv/zFpqFOSqkRVo5avmPVeOTIkWaHHXYw06ZNs/FckhKEBEUmPoufFYMSghKn7TeNMsaLsePxRAMcHDR5v8Xxqv4WB1WdM88EgkpV/LJdWYlzSR5K9uT5LlHdkyYQVBRzfSxkXJFNSfOI4nqSYVFQbOwcZHsl8yvxYR544AHDQme5ba211ioGt544cWKJdXq5Y/LyfRY45lWGNaVChsnv7NmzrcUEg2SyTRBId9y4ccUbk4cTmsIpU6bYdMSsbvLQIiJ9EisJrKyefPLJpl+/fkXBERQIl1xyic1m5AWCDf7u4mcinaOUoV633Xab+e677xIpJm5SwXajLP4V7EQKEnKRsLSTwclcyGGRfqX+FilOnUwErIWjX6nqkoWMS/JQskc3iwgkR4CFseAiVNB6OLnSNMeVJMPSb8euXbuapZZayj53u3TpUnFBs3379sV7IKk5XfqEqitBFjjmVYaV2jVW157O7zV+/Hib0QbFDMoMMmCgJUU5w4OqEFDX1uGUU06xPomrrrqqjQdAdiBu5GOPPdbgOxr3RkYOfBxxUUJr6VnveNfFgockWPhL9u7du6IA8o5x4RXt5jHHHGMOO+ww8+677xpuLiJnx7mxIhymkAkOTOIsQ7lzoxz0lw1XqjAfyXLHR/W9+ltUJHUeETCt0tajkHFlFdo1eSjZoztGBJIhwEJU0BVeLkuNs5cMa5xhI2c4+uijzdJLL22t3guJUSpmcfWHCCCujH/hpJEyNMOxWeCYVxnWlBYyTIAnTZpklRxYvaCU6d69uylEbjaDBw8u/m222WY2CC1mcARAxFqG43BnSmrbeOONzaGHHmoFTfAhShlQaGBxwmA/qLBJqoz1XAfWm2++ubVKSsJtCV/RIB9uahcVMoVsS7bfpVE29bd6erOOEYHWBIJWblilBN0mWx+VzDcuykPJnmTaXlfJN4GwcQ8K2uD4KN+U6qu9ZFh93KI4apVVVrEBe1noJRRB2HyJ6xQy1FqPCJJosPhOTBlvET6KcmT9HFngmFcZ1pQWMkOGDDH8ZWX73e9+Z15//XVzxx13hGYmuvfee03fvn3NIYccYi13ygkil+pLGbH+wVwQy6O4t6+//rrVgANrJxdYBVen0rCO8fNXf/PT0HsRqI9A8D5Gkc9iAAOetFfkXJWHkj319TUdJQLVEiAuYXCxB9dxv5VutefSfq0JSIa1ZuLKN8SQfPTRR80777xj+3v//v3NNttsYz0gXCljFsqRNse8yrCmtJDJQof3lxGFBcqLcm5J3BznnXeeef7554sxcPzHu/p+xRVXtHVKQiGDlVNwBShMy5oGq6DLUnBlPekyqb8lTVzXa0YC3MdBxYsrcWRclYeSPc14J6hOLhFg3BNciMJ93xV3SpdY1VMWybB6qCVzDIufl112mQ1T0alTJ3PiiSfakAnJXL15rpI2x7zKMClkHLmHiGMzbNgww2twdYMifvvtt1ZpQ6wZrXS0bjT4BLm4opAJWsikrZCBnvpb6z6kb0SgFgJhmdJcybTksjyU7Kmll2lfEaiNQNi4h0U9YikGF61qO7P29ghIhnkk3HnFCuyiiy4yEyZMsPHdzjzzTDNo0KBELPTdodB4SVzgmFcZJoVM4/03sjNsu+22Zv/99y/rH4lbEwIHiwsesNrmEWACEhxs+COtz9sz2XeUKZjxJGwil2yp5l5N/S0N6rpmsxAg8DvxoPyr0a5kM3FVHnptL9njkdCrCERLIGwywxWYaAXHSNFeOV9nkwxzp73nzJljbrnlFnPDDTeYlVde2XoU7LrrrhUD/7pTendK4grHvMowKWTcuRdsSY444ggbDLdcEKq//vWvZvTo0TZwlWNFT7U4CJKgkoqb2j9ZSqOABBjjz182FyxkPBbqbx4JvYpAbQSQLcE4MljIBC31ajtrNHu7Kg/9tZPs8dPQexGIhkBY/AXOLIVMNHz9Z5EM89NI5z39+rbbbrPJT7p162auuOIKs8suu0gZU2NzuMQxrzJMCpkaO23cu9MRR4wYYXr06GHmn3/+VpfDDxhTPFJ7J5kNqlVBHPsizBy3nJY1yaIH48dwbdInhrVtkuXyrqX+5pHQqwjUToA0nP572ZXU167KQz9hyR4/Db0XgWgILLjggnYyGlyMCrOai+aK+T2LZFi6be8pES644AKbTekvf/mL2WSTTQz3ABsLobIKa7uNXOOYVxkmhUzbfTXxPdZaay1z7LHHGoLihsWTISYJSptp06ZJ2Pxf64RNQFxwWQrGj6G4Cy+8cOqWO/5Orf7mp6H3IlA9geC97IrLkqvyMEhWsidIRJ9FoHECYYtRTLo0OW2cbfAMkmFBIsl8RsGImxJBfLGIwTJm9dVXL5kzkeWVjEtavC7fJq5yzKMMk0KmfD9N9Zc99tjDpu6mU4Ztzz33nLnyyivNl19+WeIOE7ZvHr4LugVRZ1YvgqtESbMIs5DBHS3tcgU5qL8FieizCLRNIHgvuzLpcVUehhGV7Amjou9EoH4CYWMf3BilkKmfaaUjJcMq0Yn+N5QIt956q8Ei5uCDDzbDhw83HTt2bDWuvvPOO825555r6PvaWhNwmWMeZZgUMq37qBPfMGE/4YQTTP/+/ctGCUcj/Mgjj5gff/zRiTKnWYh//OMfrRRT7dq1ayWgky7jV1991WoQFJzEJV2msOupv4VR0XciUJnAQgstVCJjfvrpp1ZyqPIZ4vnVVXkYVlvJnjAq+k4E6idAsPGgdTWpr/2x7Oo/u44MEpAMCxKJ7/M333xjLWOIG3PSSSeZAw880AbXD14R5eNrr71mM4p6LkzBffL82XWOeZRhC+S5Q7pe9yWXXNK6Jn300UfW7C4YLPKf//ynOe2008waa6xhNthgA7PAAvlsTgYZKKWCqz/w4EGZ5ka5goMgFxUyMFJ/S7On6NpZJBC8l5HJwfs96Xq5LA/LsZDsKUdG34tA7QTCJqC4baQtm2qvSXaOkAyLv61QIpBJ6dJLLzVHH3206dy5s3nvvfdaXZi5AFaiY8eONccff3wxpkyrHXP6RRY45lGG5XMGn6GbcP311zd//OMfreKFeCTBB+qMGTPM2WefbUaNGmU6derUalUkQ1Wtu6gMNAh2HNy4odNWyIRN0IKr6sFyp/lZ/W1uNgpczbAyQKm3xBJLmOWWW66iwpN9P/74Y0N7k3aRlMjBFco02zWNa8MCH27imfCe4LfEdVp22WVbBZ38+uuvDdZkrOJyz7I6QsBc9k/7Hq7ELngvI4uCivNKx8fxm8vysFJ98y57cHeT3KnUQ2r/LQ8yKIxK2GLUv/71r7Bd9V2EBPIuw0AZlxxDiXD99debM844w7bY+eefHzrGQhnDM5AxBQuiq622WsWxW4TNH+mp4pJdWeGYRxkmhUykt1A8JzvggAOs6R0BrND6BreHHnrI9OnTx5CCr0OHDk5PYIJlj+IzA42goorzckOnvYWVLbiqnnYZg9fPc3/79NNPzf3332+ef/55QwpjHordu3c3hxxyiFl33XVD+xR979FHHzXnnHOOIcvOcccdZw466KBQM9og62b9jG/ySy+9ZJ544gnzwQcf2MERihXSRO++++5m0KBB1iKL71Aqw/yNN96w72GCMmbgwIFmp512MqSJd1W5FbyX6Qv0GV7TUiSFyRyYuiAPKUelLa+yR3KnUq+o77e8yKAwOmH3OpPUsHFS2PH6rn4CeZVhEItTjhEzhgyz3Nds3qv9UOYfCyarrrpqJp59/irEKbuywjGPMiz9Gau/F+p9KAE65imnnGLdll588cXQiOEXXXSR6dWrl9l+++3t6nPoiZr0yzDrGKoKt7QmRR5qb3LmfeY1OInz/+bC+7z2Nx6C3EdTp041v/3tb60C5vLLL7fmsUTqv/nmm02nghVasE9h1UFQubffftu6zY0cOdJG/Q9m4HGhbZMoA5Yut99+uyGg3hZbbGFOPvlkOyiaPHmylWNDhw41w4YNs77fX3zxhf2de+LXv/61VX5Nnz7d/PnPf7amxlgFouAqF9w8ifpUukbQQoZ9vTgywX5S6TxR/uayPGyrnnmUPZI7bfWK2n/PkwwKoxM29kEuSCETRiva7/IowyAYtxybMGGC6dq1a6vQBJVaD8tm161sg+WPW3ZlhWMeZVhVChlM0MqtugU7U5SfGaSHpb6K8hpZORcpsFHKsFLPinMwXgqWM6eeeqo1z0Mxg3tAXrZyAw1u6LS3cgqZtMvV1vXz1t9oJxQu7777rnX/W2WVVaziBcuzn//85wZFKP7IWHgwCfdvKGT8G0oEVopWWmmlXN2HMGBQdu2115oxY8ZY5RayyLsPcVXCXBaFzFlnnWWVLzfddJNFRyYEBk+4+1xzzTXWsgY3MBQ7hx12mLMKmTDlqqeQ8feJJN+7LA+r4ZAn2SO5U02PqG2fvMmgMDqezPX/xhheWzIE8iTDIJqEHCOjUrNvSciurHDMowxrc8bK4JJB8YcffhgapyOuGwQTdYTafvvtZ+MxxHWdLJ2X1WZcIf70pz+FprueMmWKOe+88+wf7Fw184+aOaa4YRs3dFqr1F55gopMFGUuxLbxylfpNU/9beLEiea6666zSgRcZLx+g9uSZ3FA8Dj6WlAhg6Jh//33t/edl4YeJQ1KU1cVoyg+KCPli8qSh/piFfPAAw+YCy+80FrsBR+qKLhQYqCwIigfPt7sD0OYE3MGhQ6rRKzmpq3cqHR/8JuLChmX5WFbPL3f8yJ78iZ3vPblVTLITyPa92Fjn3KK2mivrLN5BPIiw6hvnuWY196NvuZx/FSJWR5lWJsKGVZ70ah98sknldjF8hsThW222UZWMj66v//9763wGz16dGi66zvuuMP07dvXKm4ILJqHrdxAIyxKd9I8gqtSTOCytOWhv9F/UMaQYn6dddYpRuRHIcBAw2tDLDjKKVj+8Ic/2DhP3JfsT8YFFxWi1Ingwyiapk2bZpXdKKCwCOrYsWNDZUZpf9VVV5ljjz02VBlDvydYr6fsQoF81FFH2SDIHitWiAiiTEA+rCOJN8NzwNWtkstSWmV2WR7WwqTZZU+e5I6/3SWD/DTieR/2nFIMmXhYVzprs8sw6p5XOVap3ev5LY/jp0qc8ijD2lTIEDMBc3L/SnEliFH9xgAdk38CMnmD9ajOneXztGvXzpx22mnm/ffftxNAhKF/Y7BDe/Xo0cPGb8Ddotm3civC3NDe5C8tBkGXpbAV9bTKVs1189DfSCv/zDPPmIsvvrgkEC/WLi+88II1x0W557kvhXGjXVEuPPXUU9aKhqC0YQ8U/7HIVCxBUPSwfxJyjvgsxHQh3g0reFyfumOJiCIFf+t6NuQO8XZQAm+22WatrIi8cxL02MtCBNOdd965ROGy1lprWcuZZ5991iqWUchUW6Y0eLqokHFZHnr9oJrXZpc9ackdP3vuRcpBJjSyw6EMjfuZ2cwyyGObBlfv2ryGrS6Xkwv+4/Q+WgLNLsOg5YIci7bVkj+bC+On5Gtd+Yq5lGGFjpD5rWB631JYWW0pxCeI5a+w4u0co8JKfEtBWdZSmMS1FLp1q78NNtigpRBEs6WgsHGu7FEXqBD3o6UwqW3FoDCZbikMQqK+XE3n23vvvVsKk7Zi2QoxSFoKk9KazuHCzs3c32644YaWLbfcsqVgDViC+sYbb2wpZC2zbVfItNRScLMp+T34oRDzpKVLly4tG220UUshfW3w55LPhQlQy4EHHmj7bSGNYwuf494K7kAtQ4YMaSlYqbQUMra1FOJOtRSUSC2LLrpoy1JLLdVSsJypuwgFxWNLIeVnS8HdqAUO5bZCnJ4i00I6yjaZljtP8Ps0eFKG++67r6VgWVS8v5HFBSvFloKrVbCIiX12WR7WA6FZZU8acifIv6AcaSkoRVt4LnFvFlwIg7tE+rmZZZAfVNJc/dfmfcFis6VgWVgilwoZ61oKiwzBXfU5AQLNKsNA54IcS6AJY71E2uOnWCtX58nzKMPatJCprMNy49enn37asOrirbxGXarBgwfbYLltrXhHfd1K5yMd7KuvvmpXpTHzL/T5kt3HjRtng5NiTePFZyjZoYk+BK2EvKqFaVi935J6zbqFjMepmftbQRlhA8f6LTHoU4XJtiGwLNuOO+5YYsnhcfG/shrGuXr37m0DAft/C74n49Ajjzxi5syZYwrKm9hkl/+6pDskPXdByWTTTiMz+IzcxDKlEXc6Vl+33XZbyykYY8dfhtdff73oAlZQXDV0Tf950+DJ9V20kHFZHvrbrNr3zSp70pA7QebPPfecDVbOcwo3wWCygOD+jX5uZhnkZ5M0V/+1eR829iknF4LHRvmZWGGMT+PuV5QZyy4svBjvujRWp2zNKsOomwtyjHJkeUt7/OQiO1dkWJJsmkIhU9DQmgcffNC6FsQBjwC5uE65JOR5+OBi8NZbb9lJFQOq4EbsH9Jgb7311m1OEIPHZukz7RI0s+Y7F9yDELR+ZRkuZMGyZoF1M/e3X/ziF62aYMaMGeaVV16xMoVJ93bbbdemQoZ7kIx0Beu0NhUNuAdsvvnmtm8QqJvYKnFuKF0InouCaZNNNrHlK1jGmD322MO6L+1fCErsV0jVWhbKf/rpp1c8jDKQctGLydOvX782OVU8oe/HpHl6lw67n4NKWG/fpF5dlof1MGhW2ZOG3AnyX3vttc3AgQPNMsssY3bbbTeDUjmurdllkJ9bklz91/Xeh4190hh3jBo1yo5Pee74x0FeOaN8xQWW8S4uuY08y6Isk3euZpVh1M8FOeZxTvIVeRZVYoS0x09Jcqv2Wq7IsGrLG8V+TaGQWX311U3BXL440I8CjP8cBOhM42HmL0PYe+I1YAGDdRArxAgI/8aEy8v24v++2d4ziORhTBt5D30m0VFlj2mEl1ce7xxJxAnxrhX1a576G8oL4iqwMbhec801i+mby3ElCxNZgbCQacvahEC6BZeoxOTKF198Yd555x0b34b4UtwvbKeeemq56kT+PWXwMlVx/fXWW69NTtUWImmeXrnCngtJrAZ71w97dVkehpW3mu/yInviljtB1siqu+++OxE51OwyyM82Sa7+63rvGfv4xxrIqTDlsbd/HK+MfVDEeNcNjoWivib15Xppy99y9cqLDKP+Scuxcszj+J5+HFdihErljXP8VOm6af3mggxLuu5NoZAhiG1et3XXXdcGE2VVgExY3kMPjeuvf/1r60ZQyYWgGbihdGLV3as7deI7UuryXdikKal6B10a0l49b7TeeehvmHY//vjjVrkCL8yNeTi0tWGm3q1bNxuk1z8YLndckv3yjTfeKFoQ4p7kKWTKlS2O73GjRGHFhkULmZ2itDpMkqfHJ+x+ZgKS5uayPGyES7PLnqTkTrANkrpv8iCD/GyT4uq/pvee8ZBfMcE4KExWefvH8Ur9L7nkEjsWC1oKx3E9nmmMe9Pk3la9ml2GUf+k5FgaQfypHwvgcSRG4NyVtrjHT2nxLFdnF2RYubLF9f181ZwYYYrmmYFekn9JCPFq6u/6Pvvss4/NbOKtyvOKGeGJJ57onOlmHCz9ihj/+ZMegPiv7b0Pmt0xIS1XXu8Y11+bvb/xYHrzzTetko/JNS5/bZny8/DAbZLMRdUob5JuY1wbKSOKIqx90lAavPjii0WFDO5KzaAoDpMx3opw0m3sXa+cfAkrq3dMVl6bWfY0o9zx9yvJID+NeN8zdg5u5eRCcL+oP6MkIbYLscvi/MMi3GVljMe1mWUYdUxCjhUSEpgRI0bYBedrrrnGzk89vnG+YqVy0kknWQug4447zrppF4L62/hbV155pY0JGNf14xw/pcWzEiuXZFilckb5W5sWMgzixo4da60vgi4xURYkeC4mDgTnIt4BAl1beQIoyTDZJwgSK879+/c355xzjg22lYUHVPmaVfdLuVV2NPVpDUK8kjebhQz1avb+xoMP6yq2NdZYoypLjkJmG8MfLkDlFA08YEgzjUxFUUcwPO7ZODb6Pu3krZJOmjTJuishSxm4EkyYDeUBCqS45QTleemll4pWOm3Fj2F/tkp8kuRpCxPyL0zJEVTChhwW61cuy8NGK97MsicuueNnzhiukI3SygbGWLhRLLbYYrHc/3mQQR7bJLl616z0yrgnOPYpJxcqnUe/RU+gmWUYtJKQY2kF8Y8zKHmlnhbH+Ml/vbR4+ssQfJ9HGdbmbKCQptAcffTRNtd8EFjcn9GqkwWEGDHVuADEXR4Xz8/E8c477zSFdLN2kNWrVy9z/vnn20lkXphhqho2oQzTsCbdhs2mkMlDf/NnAqomQC996p577jGYIxdSOYcqEbAwHD9+vFVKkFWJwTGuUMS+KqfAaaSv4uP81FNP2ZUjHmwvv/yytZBBpv7tb38rTsIoL1Y9cZTBX37cKd9//31rzoyShfgxlax0Jk6caK2SunbtGupelTRPf13878Ms3tJWyLgsD/3san3f7LInDrnjZ8w9w8AbWYB8gCfui1gAdu7cOVL3Qa7b7DLIY5s0V++6lV49Rbx/n3Jywb+P3sdLoNllGPTilmNcI40g/ihd40yMQL3KbVGPn4LXSYNnsAzBz3mUYW0qZJZffnlz8MEHG7KOJGkhwwSbToLlR14UC8EO2dZnFA5PPvmkOe200+yqV6dOncx5551nevbsGTopbOt8Wf2dgUbYhlY5uEoUtl+c3zWTQiYv/e3DDz+0igP6Rffu3UMVAv4+Q7pY7sMjjzzSWp/4f+M9VhQolq+++mqbrQkLtt///vc2mOa9995r1llnncgnQwTPfeaZZwymqAQn9uQ3q+GsYKEUQcZS9gEDBjSskOE+Y+WPc4ZZ3HBNL34MzxRkVTnrFyY4w4YNM1tuuaXNbhe8v9PgGWxT73OYhUzaLktBXl5ZXZCHXllqfc2D7Ila7vgZIwOIi8XCDUrgjTfe2DzyyCMGs3tiX1188cXWIjlsYcN/nlreN7MM8jikwdW7dqXXsMlMOXlb6Tz6LToCeZBh0IpTjnmtkUYQ/ziDkic5fvIY+l/T4Om/ftj7PMqwNhUyCHEUMtrcIkBnffXVV83xxx9vPv30U7P00ktbxQyTq0orz27VIprSlFv54QGY9hZUyDApSlKxGVX989TfWMXyFHmkg61k6g2X2267zcZqwr0yzNKE+5QJz5lnnmk22mgjq7Q45ZRTzNSpU+0kCSsQ3Iii3Fj15o+NFXGscbB2RJYPHTo0UjdQWOGuhdIFVqTzXnHFFYuKdH4fM2ZM0Q2MDCSVZBQush988IEZPny4MzzLtU05hUy5/ZP43mV5WE/98yJ7opY7HmueOVjFEWuBuAvIKfoILuGjR4+2FrYHHXSQIRZCOWWed65aXptZBsEhLa7VtEHYGMNTwldzvPaJlkBeZBjU4pJjwRaJUnkcPHfY57iCkic9fgqrG98lzbNcObzv8yjDqgrq6wHSqzsEmMwdc8wxNo1s+/btzRFHHGF23XXXNoOPulOD6EpSbgLiwopwUCFDrcMmcdHRiOdMeepvxHbxlDBtTVCIuH/HHXeY3/zmNzYeQ5A+ViFkmthxxx1Nnz597ISHFaTvvvvOKn3CHjrBczT62Ut3zXniyLCEQvjQQw+1yp7999/f3HDDDSVB9oibg0KGfs+20korlbWOwcrm+uuvt0HJsU4Kruq6wNNW4v/+hd3LrrosuSAP/eyqfZ8X2ROl3PGz5f5HIUzWRWI3eTIN2cNkgD8CccYpi5pJBnlsXeDqlSX4Gnave+0e3Fef4yeQFxkGybjkWPytVPkKcQUlT3L8VLmGbv2aRxkmhYxbfbCq0syaNctmUJowYYJdad5rr73MIYccEvkqe1WFcWCncgMNbui0tzCFTFjcibTLWen6eetvxGHyLDimTZtWdF8KMvryyy/NyJEjzYYbbmitUcKsYzie2ClkPfOyL91///1WYcHEvdoYNcFr1/KZiQMZlrgeMWPK3S+1nNO/L37V+I17FmlM7rx7j0ne3XffbVdfPEUF+zEJDG7cF2Sq+uijjwwr9iiag5sLPP1lClPIuOyy5C97Ft7nSfZEKXf8bYurJMrg4IINcZq8zGtRp6D3X5/3zSSDvLq5wNUrS/DVk7/+72Uh46eR3Ps8yTCoxiXHGDd89tln1iWK17A+HmWrcn4WzgiCzl9YYgQvQHrYeKbasiQ5fvKXKWme/mtX8z6sfZtdhkkhU03PcGgfVpvPPvts6+qAENhmm21svAWyJeR1Y4IZZm5XbuKXJKcwhUzYJC7JMtVyrTz2t+23397gRoTwf+KJJ+wgAJNjb+M9SgfiMRBs7bDDDgtVHrA/5rsHHHCAtQohFhbxUXAT4HXttde28WOiVpB45fRe3377bassIW5LHBlVqAtMqAfBQXfeeWerfOKByiAGixlcpTbbbDOrFCLbkmch5JWRgQ1BiEkdSXwdFEdhscNc4OmVmdcw5aqnePLvl+R7l+VhLRzyJnuilDt+ztzzWNMGFZy4MvIswlWJxAlxyqFmkkEeWxe4emUJviJ7g5PEONs3eH19nksgbzKMWschxxhj4BLNWAJrPxKXMI7g+RvXRlDyu+66y/z1r381N910UzExAu7luIDyHb/5rX/rKUuS4yevfGnw9K5d7WseZVibMWSqhaf94idAALmrrrrK3HzzzXYgRXBQVujxBQ9TSMRfIjeuUG6gEacJdrU1D1PIhE3iqj1fkvvltb+R6ppYCyeddJKN04QLzS9/+UvToUMHq9hAeUD6Q1ZpSC9P8PFy91/fvn0Nf972yiuv2NVi+uYee+wRaSwX7xr+V5SSXnajONyVuBZxq1DEkD0KxQvKFAYz/F122WXWCmi//fazsSu+/fZbq6RB0cVxKC8IPEwAYqxj/vCHP5jBgweHxo7hWmnzpAz+jQltcHPVQsYFeRhkVe5zHmVPlHLHz/Wss87yf7TvUWx62VCw0vOs91rtGMEXzSaDPCRpc/XKEfYatuhTTlEbdry+a5xAHmUY1KKWY/TlpJMiUI+kgpInOX6iXmnx5Nq1bHmUYVLI1NJDUtyXSTwZWS688EKbNaVHjx5WS8xEKGwlOcWiJn5p4n2EMZCFTP1Nkff+tt1229k+deONNxpcjAjo1qVLF5tJCEUDKa6JDUPQ33LKmCB9rEiIN4MCgvTTXKNdu3bB3SL9jLk0CiSujULGc8WK8iKksCZI8RVXXGEIyIuiilgwKILIlER8GSz4UKZcdNFF9g9z/xdeeMG6WRKHB2skVvE33XTTqsuYBs8gt+CgATmUtoWMy/IwyC/sc55lTxxyJ4wxFiu4XHIPEWicPhvX1swyKMgsSa7Ba/s/44oWtJAJWxzyH6P30RHIswyDYpRyLI2kCNQhqaDkSY+f0uIJ01q2PMqwXChkGDTPmTPH+kszAGHwwUSIPyYCrm+YbrGCTNYR0tSyIn/uuefaSWEWyh83XybEcODVPwgJM3mLuyzB89PHghN2Htb+cgaPSfuz+tvcFsAdkIcybjfELsHNBgUoPtIoGILt2la7oaggPTbtj1sPqQaZwNMXkEteIOG2zlPL73EH0/TKsttuu1lW48ePt+5cuEGQTWm55ZYrUZayGo+SC6YobKj3r371KxvjIiwGj3f+sNc0eAbLEbyXcQspZ7EXPDauzy7Lw7bqLNljrBtylHInjLln7o/8IQZWnAqZZpZBQbZJcg1e2/85KJf4DSuoWp9Z/nPqfXUEJMPmcopi/EQ/DiZFIAOj5/KclNVn3DIsqfGTKzyruZPyKMPc10ZU03Jl9kHDRkYTVi2YKGBSz8otWT5Y7eZv+eWXNwS0iyO2Qpli1fQ1ExZMi4877jjDShMRzFmNJrVsHKvdNRXOoZ09xYdf0YGFTNob/qZB653gqnraZfRfX/3NT8PYASwKGP4a3bC0waecCfvuu+9edFeaMWOGVdLEEcdhypQpxcCd3bp1i1VZgAxFLrW1IbeCrkdtHRP2exo8g+UI3su4j8ahWAtet63PrsrDSuWW7JlHh4lzVHJn3lnnvfPixzCeiFsuNLMMmkd07rskuQav7f9MjAj/WIjfUMgExyL+Y/S+cQKSYaUMG5VjXhB/XMg9t8qkkyJQo7iDknONJMZPrvCkvm1teZRhTauQwZJk3LhxZtSoUYYJDwNUVm0x3yc7Eb8zOcLfkbgFmNZ3KgS9jHOlqK0OGPY7q8iY8r/77rt2Aof5/5AhQ2J3dQgri8vfYbHAYIMHorfhJx8clHi/JfWKwi84QQsTNEmVp63rqL+1Rai+31k1w+UQhTAyh/SzyBr6K26IuD4dfvjhrRQmrAR98cUXdl/6Uq0WcZMnT7Zxb4h/s+KKK7bqi/XVJv2j6uUZdcmD97IrChlX5WEl/pI9lehE91ut8WMkg6pjXyvX6s5a315BucRZFllkEVnI1Iez6qMkw6pGVdWO3FPlkiLgNr7OOuu0GjNVdeIad/KCkmMh7erifTVVcoVnNWXNowxrSoUME5jrrrvO3HnnnaZnz55WoYGfHjcS8RtYscEFCNN5AjehkMFE+IgjjjCDBg0qG1Cymk4U5T7kpx82bJhVLDERIwjoH//4R1uPKK/TDOfyJiD+uuCm5lfQ+H9L6j2T6KALA4rApEwta6mn+lsttGrbF7ZvvfWWVY5su+22ResYrN6IpYJSBqWxf6OP3HbbbVaO4d6EyyIBc4MKPv8x/vf0fc/UllXwZrKoq4enn01U74P3smsKGX89XZCH/vL430v2+GnE+57xD2Mk5ENb8WMkg6pvi1q4Vn/W+vZknBsc+zD+lYVMfTyrOUoyrBpKte0TtKRNOikCpU0iKHltVOrf2wWe1ZY+jzKs6RQymJCT2YMsKEcddZQhu4dn6kZH4KGEzzR/a665pnX/Qfv52GOPWeXMLbfcYlDe1LoSXW0nq3Y/LHjIoPTwww/byTuTuNNOO81meqn2HHnaz1WFzJJLLllcmfKsdUiV7JpCRv0t3rvl888/L1pr9enTxypHmCCTOhtZFLbSQ0YiZABul/QdVmdwXUSGVbNxfgIQY02CYjqoGKzmHK7uUw/PqOtCmzAI99/LxMypVmEWdXn853NVHvrL6L2X7PFIJPNKnBPGSUzO24ofIxlUfZvUwrX6s9a3Z9jqMs8NxZCpj2dbR0mGtUWo8d9RMCadFIFSJxGUvHE6tZ8hLZ7VljSPMmy+auFkZT/clMgNj2vPvvvuW6KMCdaBwJqktmXSzIZ/HcFyZ86c2Wp1IXhsnJ/RDP7lL38xpNvFxAwFERMzrC2y9EAli0NSygcmIEE2LqwIUyZcRfwKvqSYVNtH1d+qJVX/fli2dO3a1boeMRnCtPnuu+82b775prV6IxhscOOBSYwHXJsYTBMdn2Or3bCO8fYnwG4zWcjUw7NabtXux4CBCat/JdolCxkX5WGQrWRPkEj8n704J0svvXSb8WMkg6pvj1q4Vn/W2vdEAR8WEJNnjCxkaufZ1hGSYW0RiuZ3fxB/Fqj9SRH8iyLRXG3eWTwrY74hU2WzLGylxXMe2fLv8irDmkohQxDfs88+28aK2WGHHVq5AIQ1P0oZbjJvwkzAqHvuuccqQsL2j/s7JlD33XefOe+882x6ayZx559/vo07kaWHKWZ+11xzjVUsETcj7i1sRRjfd/9kKe4ylDt/MHYHq+oIHBc29bdkWoE01wSmI+gtsWRQ/D7yyCPWDYmYMmFWFUyYjj32WPOLX/zCuiuiKK4lUDUuUshEFDFY5bgWH6sR8vXwbOR6YceG3ccuW8i4Ig89lpI9HonkXoNxToJuksGSSAYFiYR/rpVr+Fmi+ZbxlmeN6z8jMjNLY0h/2V19LxmWXMtUCuI/derUmsZGtZQ6yaDktZSr0X3T4llNufMqw5rKZQnT/okTJ9rsBI8//rjZdNNN7aq0p2wJ6wgMSIjN8sYbbxRTqRFbhlSsBEFLcmOS/txzz5mTTz7ZYF2CBvicc86xGUkq1SHJMlZ7LSaDV199tXWzSkKjHKaQwUImbGBSbR2i2s9VCxn1t6hauLrzEJ8KH16sY7ifUcS0leoZ2cQf8gD3y1oG1J5ChuusuuqqoUqf6kru5l718IyyJmGWbi5ZyAT7iivykDaQ7ImyJ1Z/LiYXyBIWKvr371+VklYyqG2+9XBt+6z17RFm6o+1XNgYqb4r6CgISIYl1w9gnUZSBGrYjIkR6uWZVIvnVYY1lYUM5v+sCKOMwWXp4IMPtqmu25qUE63bb87PDYg5V5xmcMGOTRkpPyvirITjRoU7FcGGs7ayjQknQUqZdKIUa2vSGWRRz+cwc1wXXJaoS9BChr6FQExzU39Lhz6uR7gPrb322jXdFyhXcNMpp9zknsNiwzNV99oXi5ptttmmKmvBdIg0dtV6eTZ21blHu6yQcVkeen1Tz7ooemH4Objvw54xJDNARnDfbLLJJpJB4fjKfhsH17IXq/OH77//vpVlMGMw/oJujHVBOi5uAABAAElEQVReIveHSYYl2wUY2zAG4v4LS4owYMCAVmMc5m8kRRg6dKg58cQTbUiKWud0KK49l6VmSoxQD88kWzyvMqypFDIffPBBySBk7NixNlBv2MDE37lWXnnlossS33MTohSp9eb1n7PW98SvYYDKSgtBiBEi++yzT8UYOLVeI4n9mRhiCkcwYiaCpNtNYhAQZo7rion+SiutVNK/KBeceKintam/pUW+9usih5544glr+RemnMVcHjfLM844w4wfP94OWggyiDxE0Vyt+2btJcv3EShk/M8W3M6I+RO0TEmDksvyULIn3h5BBqUxY8aYZ5991rDS6G0Mch988EHrjs2kpnv37iXPJW+/sFfJIGMzU0XNNYx1o98h+4Ou2izwhbnFNnqtvB4vGZZsy9cTxN8LSM49S7IWYov65WE1NWBRtxkTI9TDsxpeUe2TVxnWVC5LHTt2LBlgsJpcjZl22ODVW2mOqoNVOg8WE6eccop58cUX7UNz1113tRmiwgJ9VjpP2r8x4CP+zQknnGAF30477ZSYQokBR3Ai5KqFDO3EZK6SxUOcban+Fifd6M/97rvv2oC+v/3tb0Pvp9dff90qc5mIobDp1auXnZDhh4tbD9Y45Sxroi9tfs7IKpNfac/zB/5JKKDbouyqPJTsaavlGv+d2G3EoKNvTpgwwbpGYjk8evRoa4WL0vCggw6qOlsbJZIMMjYmXtRcG2/t1mf46quvSuQSeyCbguOj1kfqm2oISIZVQynafbwg/t98841NVIDbNwlc8CogbmjYXAmlJLKO9mL84yVFwDqw2q1ZEyPUw7NaZlHsl1cZ1lQKmc0228zgfkQaa9xlCNZLMMu2JiPcsP6BNQNqrGaSWFFAwFxwwQXWqoTV1i233NKcfvrp9gEaRcdO4hxYeuCXjjJm2LBhBu0r3MNS+cZVnrDYDa4oZIgFFIwB5Lk7tNU3o+al/hY10XjPx6SfoN477rijoY+HTfYZNCC/GJRwz3EvsiK0zDLLmKOPPjp0sBJvqfNxdu8e9mq7yiqrtLrPvd+SfnVRHkr2JNMLHnvsMYMyloC8LCwxviG2HvHosFg98sgjbfyYap89kkFz2y1qrnH1hrDVZSlkoqEtGRYNx1rPwqI5SRFQiBJL5umnn7aKmeHDh1uFc9hczQtIfueddxqOf+WVV2oO/OvF4Wu2xAj18Ky1zRrZP68yrKkUMl26dDFXXnml4cHJCiEKmnKTGH9nQduKb6K3oUENupl4v0X5yqCJAMKsaOF2QMDPP/3pTzbmSNjEK8prR3UurGIIpnz77bebyy67zKaB5dy777576Gp+VNcNnoeU4EGlB25BfkVb8JikPjMx9vy3PTel4GQuibKovyVBOdprPPTQQ3YSVSnI+MCBA816661ngzbSz6677jobT+bUU081G220UZsK6WhLnJ+zBe9hXECqneTGTck1eSjZE3eLzzs/4x5WGImrMGnSJDNjxgy7WMKYhth62223XU2xYySD5rKNmuu8Fov2HW0fdFlicho2aY32ys19NsmwdNu3niD+jQQkp7aeQqYZEyPUwzOpHpBXGdZUChk6CzcOf7VsmPVi0uttWHcwsYlzI10e/tykv8WSgzKjjCFwlOsPTpQKKDtwkSBI4KhRo2zsGy+eAtH8GfQRCyepjQGHPzAz10XJ5kXrTlPBxSQNxeBHH31UjDnBqqPHKwlG6m9JUI7+GqTJ3nvvvSvKo9VXX92ml3/hhResiwLKaDKcYSEYVFJGX8J8npEJz+zZs0sUvj179mwlg9Ki45I8lOxJthfgMsxgG1dGzPqxjmAlGYVCPZkjJYPmtl/UXOPqFVhIBheiUNC6Pq6Mi0cU55UMi4Ji4+fwgvjXeqa2kiJwPuY0LDBjRejF6sMlinlEsyZGqJdnrfxr3T+vMqzpFDK1Njw3IYoRL9gTAxZiNdTiZ1jrNXlYEi+GLEooNZZbbjlz5plnmg033NCZFdZgnVDCwAiTTW4WBnqYDhIwi4eVf2MAx2pckj7LKD2YhBCAyz8YwfSNz2lPTHFneO2114pKmODqup9f1O/V36Immtz5sPqrZiOTl7caVM3+2qcxAgzcgi6RPXr0cEZ+uyIPJXsa62f1HM1iEgoZ/qLYJIPmUoyaaxRtE3aOMHN/l9wpw8rs8neSYS63Tttlo/0qJUXgDF5iBNyasEZmLsYzXokR2uYbxx55lWG5V8g8+eST9qbjpsWKYquttqrZpLeWDoliA23tMcccYy0m8OU77rjjzODBgyuugtdyjUb2hQPWQmiFUbQgqPhDcUUGKHgh3FgdDprFcl1WYXbbbbdErWO8+qLY4vrUwdtmzZrlhEJmzTXXtKvnnvIqKYWM+pvXE/QqAtERCN6/rKhhqeSKyxI1TVseSvZE1990JhGolkBYQMxVV1019UWpasvv0n6SYS61Rn1laSsgOWdVYoT62MZ1VF5lWK4VMqRFu/baa60mlI7VqVMnm60El5u4Nvy5UcCglMFlZdNNNzXEgMCFJamNhwx/bCgvUKzwihKGlMxYwGC5gzKD9H5oiadOnWo5eceVKyuWMfiueyZ/5faL4/sws1zqAOc0yuOvYzDTDe5Lfjc5/75Rvld/i5KmziUCcwn43Q/5pnPnzjZ4cpqukcG2SVseSvYEW0SfRSB+AsH4C8gkKWTq4y4ZVh83V46qJiA5ZVViBFdabG458irDcquQQQFx2223GeIuMDHGpJP0acSPicu9hexDp512mnn++eeLk/GZM2faTChJ3g7U3fsjCwOuSAQsw0wMC462lC6VyrrLLrvY4KJpTEzCAlkGV7IrlT3O34gv4VcK4VqFlZG3ih3HtdXf4qCqc4qAscFS/QpV3JWCMazS5pSmPJTsSbv1df08EmBxjXuP8Z23EcuPxAKKIeMRqe5VMqw6Ti7vVU1AcsqvxAjutGKeZVhuFTK43xCMljgApCVGUbLTTjvF5jaENc7FF19s467gAuRt48eP995m/hUfaxgmGczXD404GsFBBwov/+DEv3+S7/HDxz3Nc/VC6UUqUgKvtmvXLvKiqL9FjlQnFIEigWAgeBSuLrkrUdC05KFkT7Gb6I0IJEoA1/Jg/IWVV17ZOWVxolDquJhkWB3QHDykmoDkFFuJEdxpvDzLsFwqZLCaOPnkk8306dOthQLvhwwZEsvEmG7OSuqtt95qrrjiChuLxZ2uH21JevfubdJM/YrSI2jdRFsnmc2oHFEmayhfcAHz4sjgt0q8nagVMupv5VpB34tA4wS4v7x0mN7ZXLSQSUMeSvZ4PUKvIpA8ARagguMduSvV1g6SYbXxcnnvagOSUwclRnCjJfMsw3KnkCFLEOmlSdeMGefxxx9v9t9//1itOlixwD2qffv2sWZvSvt22nPPPetKqxlVuRG+wVVqL6hvVNdo5Dy9evWyAZH9Chke/lFv6m9RE9X5RGAeAWJqEWfLC2qOEpig3UHZM++IdN6lIQ8le9Jpa11VBCBAbKugRTCxEYMLVaJVnoBkWHk2+kUE4iaQZxmWK4UMacyuv/56c8MNN5hll13WuinFYaEQ7LDktT/hhBNswNxG4rMEz+va5y222CJya49a6oiGm7TlxK/xOBPUKw6lRy3l8vYlPpE/zgSr7JjnLbXUUrbM3n6Nvqq/NUpQx4tAeQKkr/eUquyFSwD38HzzzVf+oBR+SUMeSvak0NC6pAj8HwFi0wUtZKSQqa17SIbVxkt7i0CUBPIsw3KjkCFw7T333GOtYxhAn3XWWWbrrbcuCbQaZafyn4tgrr/4xS/8X+l9DARQdtC2H374oc0YxSUIVow/MNmf0p4wrb/++tZCihUYFEZktGK1nbJFubqu/hZD59IpReD/CATjx2y00UaxxR5rBHoa8lCyp5EW07Ei0BiBsMmMXJZqYyoZVhsv7S0CURLIswxza0kvylb1nYvVzMcff9ycfvrphtWCyy67zGy77bZllTFM4kkBrS17BFZbbbVW5rle6uu0a0NGpW7dupWUjzgyrljwpM1H1xcB1wngpsQ967eQ2WyzzZxUyMDSZXnoelurfCKQNQJMZuSylLVWU3lFQAQ8AnmWYU2vkMF8k9TWBO7t3LmzufLKK03//v3LWiRgufDAAw8YV7LzeJ1Ur9URYAIStDZxKY7MJptsUjJ5C7o/VFdL7SUCIpAGAWKQYdXmuQWQUa5fv35llftplNF/Tdflob+sei8CItAYgeDqMpkvl19++VbZJxu7io4WAREQgXgIBGUYFmt5kWFNrZBhNZMJ74knnmjdQv785z8b0pMGUyP7uxVxZgj0i9uLF7TR/7veu01gjTXWKLFAobQEifImUGmXfuONNy5RyJD62r/annb5dH0REIHyBLhff/zxx+IOxIUiHlna7pDFAgXeuC4PA8XVRxEQgToJMMYJLj6xCIlShrh62kRABETAZQJhMowwFHmRYU2rkMHS5e233zYnnXSSWXrppc2oUaNsJoxKyhg66jvvvGPje6yyyiqtJvYud2SVbS6BsPSzU6dOdcYFjQncEkssURwgsdpOTBkp/9SDRcB9AsH4MS67K0HTdXnofourhCKQDQKff/65mTNnTslYYt11121lMZyN2qiUIiACeSMQJsMYwwS9HpqVS9MqZGbMmGGGDx9ug6hedNFFhpXCalYxx48fb1c8MUXXqkL2uj2pXkkv7m+7KVOmOKOQWXzxxU3v3r2L2ZaIVTRp0iTFkcleV1OJc0jA72JIKtlNN920xOLNNSSuy0PXeKk8IpBVAixABuPREXAck39tIiACIuA6gTAZxiJ2XmRYU2ZZ+uSTT8ywYcNsHBiyKTE5nz59etm+iDUNgdB4mD300EORZ70pe2H9EDkBMot07drVoJDzBifvv/++TS+9zDLLlChqIr94lSckoPQTTzxRdFUaN26cGTx4sNMTuyqrpt1EoGkJ4FpIqnov4DvZ0dZaay2nV2+yIA+btsOoYiKQIIHgwhPjXhQyyABtIiACIuA6gTAZ1rdv39zIsKZTyHzxxRfm3HPPNffdd5+dmI8cObKiZQyuIvitkRb7008/NShzDjvsMLkruX7nVijf2muvbcaMGVNUyBDzAdcg3NBcMH3bcsstrdsS6bhRBj799NPmqKOOstZcfsueClXUTyIgAgkTwJ31yy+/LLoEYB3Trl27hEtR++Vcl4e110hHiIAIBAmwuuwpi/ltkUUWsTETXRjzBMuqzyIgAiIQJBAmw1xf9ArWoZHPTaWQISDv5Zdfbm644QZD6mrSk9az4d6kh1g95Nw4hsDNwfZD80pA3eD3aZSYIFVofVH+ser+5ptvmnfffde6yrlQvjSY6Joi4DqBxx9/vBjQF8Up8WOyoJBxXR663u4qnwi4ToCFHRTGfoUMsRcIhqlNBERABFwnUE6GLbrook54NiTBr6liyGBpcOmllxoUM41sq6++uixkGgGY8rHrrLNOq4HI5MmTSwYrKRfR7LDDDoY4RWwIovvvv99aaaVdLl1fBESgNQEmOrgZehmWiFO14YYbZsKUNgvysDVxfSMCIlAtASy8ccv3Z5Nk0UebCIiACGSBQDkZlpf4MbRRU1nIzJw503Tv3r04aK63ExKDJE1LBeLZYOFDRigFF669FWm/jh07mtmzZxfdC1DIeDFlaj9j9EdsscUWpkOHDsZzW3r00UfN0Ucf3SogcfRXzu4ZUVzJpSu77Zflkk+bNq0kfgzWMWTvqyZQfNr1zoI8TJtRtdeXDKqWlPZLkgBx8lAW0z+9TQoZj4ReISDZpX7gMoFyMixPMbCaSiFD7Bf+srohMD/++GMbjJgJABl5VlhhBRv7BAWD64N/VwQ+yjTSPXKD//TTT7Y74BLkvXehf6y44op2hR23JcpFam5cl5ZbbrnEVt1RYH711Vf2mi5PLonzNGvWLKtgwww7C24iLvQxlSE6Ao888kjRgg358qtf/cpgSpuFzUV5yKLDRx99ZK1ZceFcYoklnFa2SgZloafnt4zB2AtkgOvVq1d+gSRQc42fEoCsS+SGQDkZlieFTFO5LGW952Jyevzxx5tDDz3Uxr+55557zK677mpGjRplswS5Wj8GqyiSJkyY0LB1UlR1XH/99UtSpX399dd2Uu836Y3qWvWeZ7fddiuZ1BGIGrO9JLYffvjBjBgxwpDx6ZprrknsutXWjQkbLFBY0a9OPPFEG7PjvffeK1o9VXsu7ScCjRBAZvjjx6y55ppmwIABJfKlkfMncaxr8pDnBYHMkT8PP/xwMeNcEiyqvYZkULWktF/aBN54440SC2AywLHooy0eAho/xcNVZ80vgXIyDE+RvGxNZSGT5UYjO9RJJ51kHnzwQXP11VebnXbayQwfPtygSLjyyivN7373O+vO4kodGawSkBaXG6wXLrnkEpvZ6oUXXrCR/dO25tlggw1aTZhwW8JyhtUjF7ZtttnGdO7c2XzzzTc27fpjjz1mFQ9YRsXtmgMLVv3nzJljLU9oTxc2WLBy/t1331llzKRJk2x8HQIWMjFmIIQCMO3+5QIrlSEZAlgrTpw40U54uC/32Wcfp2RxNRRck4fPPfecGTt2rH2G8IzjnnZlkwxypSVUjmoIcO+MHz++RKnZp0+fVuOfas6lfaojoPFTdZy0lwhUQ0AybC4lN2am1bRYk+9z6623GuKIEFdk0KBB1t+Tz0yUSfvlSmCjrAxWMdfFzcufppZJ1e677+6MywsuD5QHdyoUI6wajxs3zrqpxZ0dATeBzTff3Pazgw46yKbIdOEWe/XVV82ZZ55pFX3LL7+8devq1q2bTVvuknWTC6xUhmQI3HXXXUULRVz7CMidNbc51+QhqbgHDhxolllmGYOloEs8JYOSua90lWgIoNDE5dmfYWm99dZLzPU5mlpk6ywaP2WrvVRatwlIhs1tHylkHOinKF0eeOAB66KxySabWOULk/U99tjD4Fe3//77O7Mim5XBKsGQGZTgBubFjsF6BzcYLFBc2VDIYBFFZjBi8OC2tPXWW7fKEhV1eYlNdOONN8ZuiVNruQlEeNlll5nFFlvMYHaNuSKuVbiMaBOBpAlwX/7tb38ruvRhuYiiMGsWWq7Jw969e5u7777bOflD/5IMSvou0/UaIYB1jJf9jfMQMyrootjI+XVsawIaP7Vmom9EoF4CkmFzyUkhU28PivA43JVwyWCFg6ClPFDZTj311AivEs2psjRYZQUWRZenkMHM9LPPPrOrsq74JXbq1MmQcQm3LwZVTz31lLXqIchl3JO+uN2i6ulxSy65pOFPmwi4QID7EaUuSnOsOPbcc09nrMlq5eOaPHRR/sBUMqjWnqX90yTwyiuvlLgrMabwjyPTLFszX9tF+SXZ1cw9rnnrJhk2t20V1NeBPk4wI+KxsOGe5ClkHChaqyIg8Hv27GlWXXVVa73QageHvsDayJ8JBYXXSy+9VGTtSlH33ntvOwngAY9y7tlnn3WujK6wUjlEICkCyIvbbrut6K7Ur18/g6uNy/K5EpusyMNKddBvIiAC8whgVRuMH0NsOizitImACIiA6wQkw+a1kBQy81ik9u6tt96yASOxiCCDR57SfMUJndgjBM31B/ElmKRnMRPntWs590YbbWTdq7yJHpNA0lEjqKLcmGBiIfThhx/aV8VkiZKuztVsBMjo5QWexaJu3333LVHwZq2+acpDLIyI54XsIVYWMbOilm9Zaw+VVwQaJUDw+ylTphTjxyCnUMi4FJOp0Tq6crzGT660hMrRTAQkw+a1plyW5rFI7B0T4b///e/FzBJkkkHYL7LIInbAz2CVDcUMKx0umkYmBquBC8Ftyy23tBlSiAXBhoUMmXoInuwKVxRGpDonPg9pnseMGWOef/55s8suu0QWS4bYOaykUf/Zs2db6ybiYeBrHncA4QaaUIeKQCoEUCDccsstVnFAAVZffXXrWpjleyUteYjswV305ZdftsoYXDOxBCVWFgpzV9xHU+louqgINECAMQPjGU+5Sdw1MklqUa8BqCGHavwUAkVfiUAEBCTD5kGUQmYei8TesUJIbAKEPA9SBqr/+te/DHFDCCBJQFMGz6uttlrmJwGJQS1zoe22285cddVVNmguu5BS+f3337eBOT2LlDKHJvo1cWT69+9vUzzjvkZg24033tgQzb9RxRHnI2MXwYPhwXV+//vf26Ca9957r1lnnXVaTYrQWqO4icOKhvrg+kbGmrjj5CTaiLpY0xAg1fWdd95pZTQZ7g4++GCbta3RezFtQEnLQxThBOS+9tprrfIXmfbII4+Y4447zmCtePHFF5tll122lYyT/Em7p+j6WSDwzDPPlFj8ouT0u2lnoQ6ul1HjJ9dbSOXLMgHJsHmtJ4XMPBaJvcMUnk7IygYD1hkzZtigkShiXnzxRetiw8CfVGADBgwItWDQgLW65urTp49d3f7888+LygUmAliGuKSQYZX4sMMOs8q5mTNn2n7w9NNPmyFDhjRsfowGmokP6aRxj6JvnXLKKTZVJpOlrl27thrEoSS84IILbB+sjnT1e6GE2WuvvYxL6barL732bHYCKMcvv/xy8+mnn1orxg033NDeh1gwZn1LUh6izGWB4ZprrrGZ0ohhg8xFATN69Gir8EIGdOzYsZUslvzJek9T+eMmgKIAa1rPBVvuSvEQ1/gpHq46qwhIhpX2ASlkSnkk8olVDP7YGHjiOoLCgFXYoUOHVpXFQwPW6prq/7N3HvBSFef/nkSTgEaRooh0VBAQFFRsoNgVFRUDWIkxdmKJ2Cii2DViwd41diM2NAqooGIBRBBEBQVEREURbFFTfrn/fSb/s+6ee/beLafM7n7P5wO7d/fsnJlnzs7OvPO+35dJyv7772/DlrxQMMKBMH5gAHPpIAvKzjvvbD1XmGSxKOTvdqmsCcXuzFPOtddea/r3729YjLEgWrRokcGgh3cWoRlBB4tPrktol+cOHXReMa/RJyzCim1TMdfUZ0QgXwKEkJKSGQ/GRo0aWW8O7tdKOOIcD8kciCGYcEwEkT0DOGMOYwr/MD7zt/eex1jjj0dCjyIQTOC9996zv+WeFyuGTjaaFK4UzKuYVzV/KoaaPiMC+RHQGJbNSQaZbB6x/+Wlu+bChWRY0oQ1/67q16+fGTdunPVGYhHAjsfq1atNs2bNnDIKYKAglAhjGyETaL5MnDjRDBkypOisCZRDiNaYMWPSZTz11FPpUIxevXoZQjL8B7vZ/NMhAtVEgAk4YwUCtHwfBw4caEMHK2mRE9d4SIgkRuABAwZkefnNmTMnLWLfpk2bWuGS3G8af6rpW6e2FkMA71b0mLwDvTwv3N17TY+lEdD8qTR++rQI1EVAY1g2HRlksnnE/hcGGVzkWRSjGePfKcxVIU1Yc5Gp/TqGLlJ1o4kCazxlMHqwGHBNpNMLj7juuutsPW+66Sazxx57WPHLYvRWmLAdffTRBrE/Ps+uP+ECPCL+h35MvvdcbbJ6RQQqiwAho+gtYZhp27atOfnkk53zpCuVeFzjIYtDPBHXXXfdrCoz9uKqjNcRYskaf7Lw6A8RqJcAXjHPP/982iDDb/vee++dZfistxCdUC8BzZ/qRaQTRKAoAhrDamNT2uvaTGJ9BZctMiwRHqLdjWjQs9NNWBgZq7wDMVs0fFw8TjnlFGtAIvvS3LlzzYQJE9ITr0Lru9VWW1mvGy88a/r06QYjIGECgwYNyis8rtBr6nwRKEcCjAeE93399dfWQI63GkZywnwq6YhrPLz44osNqbYz+bHAmT17tjWM452XOSZXEmO1RQSiJED6eDKXMXfk2GCDDWxYYJC3a5T1qPSyNX+q9B5W+5IioDGsNnkZZGozie0VfkwJJ8FSWEi4UmwVrKAL7bXXXlmprhHMXb58eU4NlSSbzuTq9NNPT2cfIUsUdf3vf/9bUrX4/MMPP2wNUWT0IuNKw4YNSypTHxaBSiFA9p9p06ZZY8HWW29thacr1WCQ1HjIBgThYIxFCIxrAVkp3x61I04CuPr/4x//SF/yoIMOyprfpN/Qk9AIaP4UGkoVJAI2+6LGsOwbQSFL2Txi/YtFNlomDPQYZCpJpyBWkHlcDA8khCXJnEI4Atmt/v73v9sdcBfTRB544IG2fg899JD1aMGQQvgEhpRij88//9y6OdN+yt9oo41sGBO6OtyDmTvZhHbhKZBL9LfYOnifI4yBxS679TpEIGkCZLS7/vrr7biQKeRbqfdnUuPh66+/bsdfQiwIz8xlkNH4k/Q3Qtd3lQDfjWeeeSbtNcv85dBDD62VKdHV+pdrvTR/KteeU71dI6AxLLhHZJAJ5hLLq8UK+lI5TVgL7yLEcUk3jpYMRgi0VHgNgWTXFl4YR8466yzz9ttv2wxRhFKQQWHXXXct2nCHmO9XX31lNRsQK6XdHKRdx0iTqefATjbGILIxhX2wGGOHHm0c1zR8wm6rynOfAGPpX//6V/tdwzCJCG2fPn1yGgvcb1F+NUxiPPT0YxBUJ5wpl36Mxp/8+lBnVR+Bd9991yYmYNzi6Nu3r+nSpYshxFlHdAQ0f4qOrUquLgIaw4L7WyN4MJdYXuWm5EeVBWpdk9OgymjCGkSl7tcwZiDui1GCcLFZs2YZOBIilGthUHeJ0b7LPYFR5swzz7TpYcmUhNAor3PPFHIQFoduDi6Cm266aTrenAXoVVddZRmceuqpaQ7Ep7/88svWY6CQ6+RzLsYvvBBI6S2DTD7EdE5UBDDMoqtEembEvrt27WrDBf1CtFFdP8ly4x4PC9GP0fiT5J2ha7tKgPEKb1nP1R+vagyrLnr5usqwmHpp/lQMNX1GBGoT0BhWm4n3igwyHokEHj1RtsaNG5uWLVtmhYzUVx1NWOsjVPt9Ji9HHXWUFZXEKIMxYvz48Qa9iFJCgWpfKbxX8GR56623DDoyLBzJujRy5EhrQCnEq4dQrXfeeccaosjG4HnHEDb36quvWqNMpp7MIYccYnbbbTdrMAyvNf8rCWMSO+S5whX812MA947M595rehSBYglw/48ePdp8+umn9p684IILrMEyM3yv2LJd/1zc4yEbEF9++WVe+jEujT/0Y+a4k/nc9T5W/SqLAB6rhFqTJZEDA3I1ePMl3YuaPyXdA7p+pRDQGJa7J2WQyc0m0ncwBnghS3g8FKof49KENXOCmvk8UoBFFt6/f38zbty4tD4KsdhnnHGG9dgoxMBR5OUL/hh1Ovvssw2LGYT8MMyg/I+hphDB0S+++CK9qOjZs6e93/AIuP32262Wgz/9NUaT5s2bF1zfUj/A/UP4FN8P/vGcRZynZbNs2TK7YMZ4RB1ZOGPYcbHvSmWhz0dLgKxKY8eONTNnzrSeYSeddJLZfffd8zYURlu7eEqPczxEP4Z013xv69KPoeVJjT9cW2MQFHS4SIA5wCeffGJ/G/mO/P73v6+VVt7Fepd7nTR/KvceVP1dIaAxLHdPyCCTm02k77AYZnGJKyRhNIWGzCQ1YS33ySrpnw877DCzYMECq49CH5BZBYHbTA+RSDu/wMLxoCJcibrOmzfPPseIh2dPvnHjpO/t2LGjFZFmUUR2rxkzZti02pdccokzkzpcsSdOnGh3AKknHgz8zX2H0fLGG2+0mjfrr7++XThvuOGG2iEs8H7S6caOu2gC3HvvvdYLDMMEBhkvPXy1MIpzPPT0Y/juMn4V+psXV59oDIqLtK5TCAHCrB999NF0uBJe1fvtt5+z85ZC2ub6uZo/ud5Dql85ENAYVncvySBTN5/I3sU7hgUnR48ePQr2kImsYvUUXAmT1UGDBplbb73V6qPghfG3v/3NEMbjqkHGu0cIVRoxYoRZtGiRueyyy6zuRZs2bfLSkyEkC6POFVdcYbVkSPvN/Ue4BpoyroRoYKi8++67rZ4HCzb+bbbZZtZoiVEGT5mpU6fa0CsG927dulnDVL7hT/Xc3nq7SggQvnfhhRdao2yvXr0MRknC6KrxiGM89OvHuDzWagyqxm+B+21euHChDS/25o1kVsK4Ke/Q6PtO86foGesKlU9AY1jdfSyDTN18InuXBQGCvuz6E0JSLgvKSpistmjRwmZSQciTsIUXXnjB6qs0adLE2V1bbsTf/e53NkPU5ZdfbiZMmGBYSLKrj0BuPpOyvqlsDIQ74R2DZw2GGNdEdfFUom06RCAqAoTAnX/++WbJkiU2s9iVV15pOnTokJdhM6o6JVluHOMhIZcrV660oRY77LCD0793GoOSvBt17SACbETcdddd6ayHGAgyMyUGfUavhUtA86dweaq06iKgMaz+/pZBpn5GkZzhGWRYFJM5xxUPhfoaWymT1SOOOMJ6xnzwwQdWpwSPGbwtyLjk8nHiiSca4plvvvlmw0IS7RfSR+erQUSIAh5ZOkSgGgmgScR3Bw8xwt3wNMMgnm/oX6UyC2s8xGsN47Cf55QpU+w4y/jTu3dv5wzBldqvaldlEFi6dKl5/PHH02K++++/vyGMplzmjZXRC8aGtGr+VCm9qXbESUBjWP20C8udW395OiOAAF4YqLSzGCDsgn9z5861YRd77bWX06EyAc2piJfQMBg8eHA6XSR6EuizsKBw+UA7aPjw4XZ3DHfl+++/33r5uFxn1U0EXCHAOEyWErxCCFnac889nfbWiItbGOMhnkeEE7700kvphSP1/+6778zTTz9tCFsiNLRLly61DDZxtVPXEYFyI0BYNWG8nrAsoZUnnHBC1eldlVu/qb4iIAL/I6AxLL87QQaZ/DgVfRaTUFIrM/knmwcL/lWrVlkdELwa2OlwOZ6+6IaXwQfxNmEhwi4TxjK8ZFavXu18zQkzImzpqquuMkcffXQ6hbXzFVcFRSBhArj6n3POOfa7jnaKxt6fO6TU8fC2226zhuIDDzzQZoJh4wG9C3b22YBgIXnsscdqIfkzcj0TgXoJYERG545U12zIDBkyxGqq+b3Q6i1IJ4iACIhAAgQ0huUHXQaZ/DgVfdbs2bPNmWeeaW666SYrpoqBhl1ExHGJSSVMxtVsE0U3ukw+SMgCO01ox+BmXy5eMuBde+21zb777lt1aXrL5NZSNR0lQMayAw44wOy8887yjPH1UanjIdnQ+F0jLAkD9+eff25Dwy699FIDdwTJ0Y/R750PvP4UgRwEMGred9995tNPP7X6S+3atTPHHHNM2rM3x8f0sgiIgAg4QUBjWP7dIINM/qyKOpNsSogZrbvuulbvA2FDwkzQKhk2bJgz6YaLalwFfIhMBaSPZpHAIoJd3nLwkqkA9GqCCIiAYwRKGQ932WUX63GIwYvwzzvvvNOcd955plWrVlbvioUkhmQdIiAC+RHAqPnAAw9YQyce1Yj455tZMb8r6CwREAERiI6AxrD82cogkz+ros7caaed7IIfrRhCTe644w6rJ8NEdfvtt9duYVFUw/sQIQunnXaaad68ufWSefLJJ8tCSyY8AipJBERABP5HoJTxkFCw66+/3nTs2NHMmDHDbkSMHj3aPPHEE+aggw6SkK9uMhEogABZOG+55RabDY5NPbyp0b1ba621CihFp4qACIhAMgQ0hhXG/Rcpd6Kawj6iswslsHz5cvPqq6+aWbNm2fCYfv36mc6dO0vYsFCQEZ3PVwBtA3aiCClj0jNu3DjnMy5FhEPFioAIVDEBjYdV3PlqujME0Bz83e9+Z5YtW2aNMBhnDj74YBk2nekhVUQERKAuAhrD6qJT+z0ZZGoz0StVSGD+/Pl2skMabFyD8ZTBBV96B1V4M6jJIlDlBDQeVvkNoOYnSuDbb7+1gv1kJ2OXGaFswqmbNm2aaL10cREQARHIh4DGsHwoZZ+jkKVsHvqrSgl07drVZi8gCwuZQcaOHWvwbCJdmw4REAERqCYCGg+rqbfVVpcIMOd47LHHrCA2cxE0mIYPH24aNWrkUjVVFxEQAREIJKAxLBBLvS/KIFMvIp1QLQROPvlkm30FD5lJkybZdOVkDdEhAiIgAtVGQONhtfW42usCgY8//thcc801hh1m9GJOPfVU06VLF4W4u9A5qoMIiEC9BDSG1Yso8AQZZAKx6MVqJEC61jFjxpjNNtvMrLHGGtZL5p133jH/+c9/qhGH2iwCIlDFBDQeVnHnq+mJECDTI/p1H374oUHLaddddzVHHnmkspMl0hu6qAiIQKEENIYVSuzn89c4P3X8/KeeiUB1EyDbErtS06dPt9mwvvnmG9OnTx/D4uQXv/hFdcNR60VABKqKgMbDqupuNTZhAq+88ordFFq9erVp3769zVrG4y9/qb3ThLtGlxcBEciDgMawPCDlOEWjfA4werl6CRx++OE2Tetvf/tb8/jjj5u///3vNvtS9RJRy0VABKqVgMbDau15tTtOAhhhLr/8crNq1SqrF0MaeYUqxdkDupYIiEApBDSGlULPGBlkSuOnT1cgAcKVRo4cabbZZhu7M8UkaeHCheb//u//KrC1apIIiIAI5Cag8TA3G70jAmEQYG5x3333mTfeeMMWd8ghh5iBAwdab90wylcZIiACIhAlAY1hpdNVyFLpDFVCBRLAO6Zt27Zm2rRpZvHixTb15Pbbb29juRW6VIEdriaJgAjkJKDxMCcavSECJRNgw2fYsGFmxYoVhnkGWR4JF9Rco2S0KkAERCAGAhrDSocsD5nSGaqECiXQt29fc9xxx5lmzZqZ+++/30ydOtWmxK7Q5qpZIiACIpCTgMbDnGj0hggUTeCHH34wV155pSEzSYcOHcxll11mU13LGFM0Un1QBEQgRgIaw8KBLYNMOBxVSoUSGDp0qDnwwANNy5YtzcMPP2yUBrtCO1rNEgERqJeAxsN6EekEESiIwAcffGBmzZplNtpoI3PRRReZHj16KMV1QQR1sgiIQJIENIaFQ/8XqdR6NeEUpVJEoDIJILI3efJk07BhQ7PHHnvYx8psqVolAiIgAnUT0HhYNx+9KwKFEFi+fLkhM0mTJk3MTjvtZBo0aFDIx3WuCIiACCRKQGNYOPhlkAmHo0oRAREQAREQAREQAREQAREQAREQAREQgbwJKGQpb1Q6UQREQAREQAREQAREQAREQAREQAREQATCISCDTDgcVYoIiIAIiIAIiIAIiIAIiIAIiIAIiIAI5E1ABpm8UelEERABERABERABERABERABERABERABEQiHgAwy4XBUKSIgAiIgAiIgAiIgAiIgAiIgAiIgAiKQNwEZZPJGpRNFQAREQAREQAREQAREQAREQAREQAREIBwCMsiEw1GliIAIiIAIiIAIiIAIiIAIiIAIiIAIiEDeBGSQyRuVThQBERABERABERABERABERABERABERCBcAjIIBMOR5UiAiIgAiIgAiIgAiIgAiIgAiIgAiIgAnkTkEEmb1Q6UQREQAREQAREQAREQAREQAREQAREQATCISCDTDgcVYoIiIAIiIAIiIAIiIAIiIAIiIAIiIAI5E1ABpm8UelEERABERABERABERABERABERABERABEQiHwJrhFKNSRKByCXzzzTfm008/NWussYbp0KGDWXNNfW0qt7fVMhEQAREQARGoXALffvutWb58uZ3LtG3b1vz617+u3MaqZSIgAiJQBgTkIVMGnaQqJkfgxx9/NA8//LAZNGiQOeeccwzGGR0iIAIiIAIiIAIiUI4E5s+fb/7whz+YY445xsyaNcv8+9//LsdmqM4iIAIiUDEEZJCpmK5UQ8Im8H//93/mhRdeMGPGjDGLFy82O+20k2nQoEHYl1F5IiACIiACIiACIhALgc0339w0bdrUvPHGG2bEiBFmyZIl5r///W8s19ZFREAEREAEahOQQaY2E70iApbAO++8YycrK1asML179zaHHnqoWXvttUVHBERABGIjUFNTE9u1dCEREIHKJ7DOOuuY4cOHm9atW5uXX37Z3HLLLearr74yGmsqv+/VQhEQATcJ/CI1AGu252bfqFYJEvjiiy+sO++kSZNMo0aNzCOPPGJ22GEH86tf/SrBWunSIiAClU7gp59+Mow///jHP8wPP/xg8NRr2LCh9c5bb731TJMmTayeVaVzUPtEQASiJTBy5Ehz/fXX25Cl2267zQwYMMCONdFeVaWLgAiIgAj4CUid1E9Ef1c9ARZBTFKmTJli3XiPPfZY07NnTxljqv7OEAARiI4AeyOff/651XSYPHmyFd1ctmyZ+e677ww72hhldtxxR9O/f3+z6aabGowzv/ylnFyj6xGVLAKVTeDUU0+1HjKELp1//vmmY8eOpkePHkpcUNndrtaJgAg4SGCN1CB8voP1UpVEIBECxFHjFTN69GizevVqs9VWW5nLLrvMrL/++uYXv/hFInXSRUVABCqfwCeffGKuueYa89hjj5lu3brZEMkjjzzSalc1b97cvP322+bJJ580zzzzjF0wderUyay11loalyr/1lALRSASAoRgN27c2Lzyyitm6dKlNmwJT+B1111X40okxFWoCIiACAQTkEEmmIterVICiNv96U9/siJ3TErGjh2rHaMqvRfUbBGIi8D3339vLr74YjvuXHHFFeaggw4ypKNFeLNdu3Zm2223tYaZhQsXmrlz55oXX3zRtGrVynTu3Nn85je/iauauo4IiECFEcCwu2DBAvPee++ZefPmGYy/3bt3VwKDCutnNUcERMBtAvJ3drt/VLsYCaDZ8Je//MW8++67Vtxu8ODBpm/fvlrwxNgHupQIVCMBhDXHjx9vDj/8cLPxxhsHasQQpjRq1Ciz4YYbWs2H8847z45V//nPf6oRmdosAiIQAgHCHs866ywbBslzDMLTpk0z//rXv0IoXUWIgAiIgAjkQ0AGmXwo6ZyKJ4B+w3PPPWf+9re/WSHNTTbZxBBfjZeMDhEQARGIksDEiROtkeXuu+82ZHfLZWTBU2abbbYxv/71r214AYacf/7zn1FWTWWLgAhUOAHmOyeddJIVDP/666+tnoxSYVd4p6t5IiACThGQQcap7lBlkiKAfgNaMUxGEM8844wzbKiARDOT6hFdVwSqhwChSGhWoQ8zYcIE8+OPP+ZsPGFKXra3OXPmaCc7Jym9IQIikC+BIUOGmN69e1tj75tvvmkwDiMorkMEREAERCB6AjLIRM9YV3CcwL///W+bVen999+3KWa32247c8ABByj9o+P9puqJQKUQILtJs2bNTIsWLUyHDh3qzHKC155nKCY9NmmxdYiACIhAKQQaNGhgQ5cIiSSBwe23366QyFKA6rMiIAIiUAABGWQKgKVTK5MAIQIPPvigQUOGSckJJ5ygUKXK7Gq1SgScJDBs2DBz4oknmpEjR5oDDzywTkHNRYsWpUOa0JVZc801nWyTKiUCIlBeBNiM2mWXXez4s3LlSrtR9dVXX1lNvfJqiWorAiIgAuVFQAaZ8uov1TZkAj/88IO5+uqrzZdffmknHegzSMg3ZMgqTgREoE4Cbdq0sYK9Q4cOtWlo2aEOOsjGRJYlBDfJroSmjLIsBZHSayIgAsUQOPbYY623HmPQo48+at544w2FRRYDUp8RAREQgQIIyCBTAKxyPBWxWh25CSCK+eyzz5qffvrJLmyOP/74svCO+eabb8z8+fMN2hO5BEBzt1rviEB1EsAASxY10rzynS+nwxMe90IrMcbstddeCq0sp05UXUXAcQLbb7+92XHHHe18CMMvG1afffaZvGQc7zdVTwREoLwJyCBT3v1Xq/bLly83TNjZRX3rrbfM66+/bhCslc5ALVQGowaTDR45evToYXbbbbc6wwVqlxL/Kwjt3X///Ta0gRCHb7/9Nv5K6IoiUIYEli5dav7whz+YI4880rz00ktllaHo888/NzfccIMV2mzXrp0ZPny4zYpSht2gKouACDhKAM+Y4447zjRt2tRqyTBOIjZel9C4o01RtURABESgbAjIIFM2XZVfRf/617+a008/3Rx88MGmT58+VjX/3nvv1Y+pDx+7zbjjzpgxw6abJY0s3jGNGjXynenWn0yKHn/8cZuWktju/fbbTzvkbnWRauMwAdK7du/e3XrJoNtCNhFEvV0/POPxrFmzzEYbbWQuuugiG1rJuKVDBERABMIksPPOO5tevXrZjEuUe+2115qPPvrI/Pe//w3zMipLBERABETg/xOQQabCbgW8PPbff3/TvHnz9EJj8803T/+wVlhzi24OgnU33XRTOq1jt27dnHf/JzTphRdesMKfeMUcfvjh1kuGNN06REAE6idAuuhzzz3XbLnlljZsacSIEea9995z2oOQ7zoecaShbd26tbniiivMgAEDnPfkq783dIYIiICLBMjihpZMkyZNrJfMBx98YNjsQ8NKhwiIgAiIQPgEZJAJn2miJe699942WwcGBhYfpEjFIMNzHT8TGD9+vCFbCaFcsME7Zr311vv5BMee4dFDCNrZZ59t47kRHz7jjDPKQu/GMZSqTpUTQECXUD8ep02bZi688EKzZMkSJ3d/8YwhA9zll19uOnXqZI3IBx10kIwxVX4Pq/kiEDWBPfbYw4Zxe3NHDDKEv8tLJmryKl8ERKAaCcggU4G9jgv+7NmzrT5Cz549zW9/+1u7y1GBTS2qSaS3ZpHj7fZ07tzZ9OvXz+lFDgvGs846y7BT1aJFC7uIJHQhVzaWosDoQyJQJQT22WcfM2TIEBuiiHH2+uuvT2dacwWBZ4wZO3aszaZ055132hBUb4GEkVaLI1d6S/UQgcoisOaaa1ovmcaNG9uGIexLuDTC6DpEQAREQATCJSCDTLg8nSht2bJl5uOPP7beHyjmN2jQwIl6uVKJKVOm2AxFhABh0Dj66KOtd4yrxo2vv/7aXHLJJVbvhhS3aF/gIeMtzFzhqnqIQDkRQGsLrQR0WAhffPrpp51ZbPCdJ0wJEV88Yqgf+jeEEnjHF198YQXcy0EDx6uzHkVABMqHAIZrNqy8ucZ9991nVqxYoYxL5dOFqqkIiECZEPh5dlcmFVY16yfwxhtv2JSuGBhIjcoiXsf/CJDGEZFjzzuG3Z8999zTWWHcf/7zn4ZJEALELLz69+9vM8Ssvfba6lIREIESCKyzzjpWHLtjx47WeD1mzBgbFpi0gQNjzAMPPGDwiDnhhBPM6NGj0xlPMpv7yCOPmMsuu0xZ1jKh6LkIiEBoBJg7Dho0yKy11lq2TDJ4Pv/883Z+GdpFVJAIiIAIiICRQaYCbwJSXbOQZ8Eh/ZjsDp4/f7555ZVX0ulud999dyuAnLnznP2J5P4iJIG+/Mtf/mIXXfQlgqSeC3FyNdOVRaAyCGyxxRbmz3/+sx0D0Ee44IILzEcJZhNZvXq19YwhpBLB4WOOOcYEGV8JVUJTqm3btund68roEbVCBETAJQJ4yXjivtTrnnvuMWR4ZH6iQwREQAREIBwCa4ZTjEpxhQBhOKRyxROEsBaMMv5QHDRU0CdgJ5jJPj+2LhokwmbKIgZhOrKWcKyxxho2S5G3+xP29Uot78svv7S7459++qkNqTrvvPNM+/btE+8rJmLcP3DElblp06a1snh999131gsJwyD3FjpGpBSHuQ4RcInAkUceaWbOnGk959j9vf322614NoZP/9gZZb0xxtydyqSEng1hiXzX0YzyH4xjePghSIzItxdO4D9Pf4dDQONdOBxVSnkSaNeundl6660N8xB+z/HAnjFjhtl3333lfV2eXapai4AIOEhABhkHO6WUKqEfs3TpUoNhBv2YzHAlMgqhLTNnzhzz7rvv2l0OFtNHHHGETada6UYZJhSZOhEtW7Y0O+64YxajUtiH+Vn676677jJvv/22DacYPHiw6du3rxN1XbhwoZk+fbqZN2+erRshXzvssIM1/jFhw8OAe4xHjEoY/lq1amV23XVXQ/avzHsyTGYqSwSKIYB45ahRo6wQOsZsdFv69OljQxnRl4njwBjD952MTxxXXnlloOEVYwzfp1WrVpkff/zRbLzxxob664iOgMa76Niq5PIggI7VCy+8YA0yGCgJp2Tu1Lx58/JogGopAiIgAo4TUMiS4x1UaPXYvWBR7NePYfKOizvhL3//+98NGXrwnrn22mvtjyteM5V+EAaAEKbnaoseC14bce6C58t4wYIF5rbbbrM74RtuuKE57rjjbH/l+/mozlu5cqXV3WDnfssttzTPPfecNehNmjTJoH0xdepUgyfPa6+9Zu+xvfbay1B/MsX8/ve/twYmjE06RMAlAoyHxx9/vPVEYywkzXScKV7RjLnooovsd4jvEVnVFi1aVOsfr1MvMp1g2CRkSQaZ6O4kjXfRsVXJ5UOAFNjrr79+2kg8efJkKyiu3/Ly6UPVVAREwG0C2lpzu38Krh2aIz/99JMNEcEbgR1ewktefvllKw47cOBAs99++9mJP7HB7LTi7YARBwNNpR4wQATTMzzBZf/990+L1bnUbhZbGDDw6MFY9Ic//MFmWHEh3AejFiESp512mg1VIsTj4YcftmEW7PI/9dRT9j08DDzvAjxoCK9gh+2OO+4wiKiut956LiFXXUTAMDYSMoQxkfuV8WLo0KGxjIuzZs2y3ws8YPI9MHSuu+66ThqU822D6+dpvHO9h1S/OAg0a9bMZqTDw5rNPULiSYHNpgybWjpEQAREQARKIyCDTGn8nPo0uxVoIfBjSbgSk3UMLk888YQN1TnjjDNMr1697IKasCZ+WAlZ6t27d8WnxsZwsHjxYhtiQ6eRyhFBTxf1F0jLPWHChHRIAp4lQcKecd983C9keyLzi1cfXmMRiVGPnX08sDKNMV4dCVnCoDR37lx7f3qv61EEXCHAPY2XDOGchNpdc801dhGCFlfUXiiEAOhwi4DGO7f6Q7VJlsCBBx5ojTB8LzieffZZK4guo3Cy/aKri4AIVAYBhSxVRj/aVmTqxyDC9vnnn9uMHSzwL7nkErPddtulDRAYI8jggZHmqKOOctJTJKyuIUQJ7RhvIkG5AwYMSBsVwrpOGOXgIo9RA48ejEUnnXSSQevGBX2f9957z4ZKeNpEaFkQuoQhEG+Yc845J9AYAxcWuBhu6AMvZCwMXipDBMIkgFaCZ6hdsWKFufrqq5VRJEzAZVSWxrsy6ixVNXICO+20k52LeJ66aCuxwcI8QIcIiIAIiEBpBGSQKY2fU5/2Qo+oFItfNAkQhb300kvNZpttlpXhpkGDBtYYc+aZZ1rBVRcW/FHBxHPj1VdftaFcXKNhw4aGcC0eXToQXSal5OzZs+0kp2vXrjaMwpUsUNTvj3/8o8F9mVAqRHsJq+L1fv36WRFU7iv/QQgdehhM3BAhddEryV9n/V2dBLh/TzzxxHSaV9zyGVe16Ki++0HjXfX1uVqcmwAehGjCZc6b8L4mxFqHCIiACIhAaQRkkCmNn1Of9vRjEHt86KGHbIgOMb7E/bIgRiemGg/0cwjd8jwzevToYcUwvZ0eV5jgbXLLLbdYIV8Whqecckra+OFCHQndIFyJFNYcmQLSZIHywpj8dZ0/f77B2wAjISFzyrLkJ6S/XSKAxhYehhgO8f4i6xIeXt744VJdVZfoCGi8i46tSi5PAn7dvYkTJ8qDsDy7UrUWARFwjIAMMo51SLHVydSPQR8FT4YuXbrYDEq44RP6QiYcT9S22OuU2+dYRBHrnLmL46JmDl4kV111VTqzy7bbbmv23XffrN0o19h7BpnGjRtbcT9PxNdfT8R8aR+GGFfTjPvrrL+rlwD3MV4y6GvhCcb9i9Av2lw6qpeAxrvq7Xu1/H8EttpqK7tJ5HlUL1++PJ0UQoxEQAREQASKJyCDTPHsnPokqVAJIcEws/fee5uzzz7bhr+MHz/ekLLwlVdeMUOGDLGprznHO/BawDW7Uo/vvvvOtt3zDmKBcsZywAAAQABJREFUtcMOOzgnYkyWFTIUobGC4QLvGJezF3APUWe44k2A1wxs/Qfvs4tGuwjB2nTTTdMCqZQhrwM/Mf3tAgFc89HcwjjD+HjjjTeaL774QverC52TQB003iUAXZd0jgCeuz179kxnUKSCTz75ZNaGl3OVVoVEQAREoAwIyCBTBp2UTxU9/RgWxSwkPC2PDh06mAsvvNDgxYCWynPPPZclbosRh3CmTCNNPtcrl3PY2WYhheGJg3TL3bt3d0rHhAUf2jHffvutrSP1c92TBAFpQuGouyfyayvv+4+MNYQsocFxwAEHpMOaSJGNQUdeBz5g+tMJAmRVwqvQ85J56aWXsgy7TlRSlYiNgMa72FDrQo4TYG7izS+pKh6EJCPQ5orjHafqiYAIOE2gKg0yGCbIQFRJniHox+CNsM4665jNN988y+Cw0UYbpb0SPvvss3S7MVJceeWVNsUyISWVePjDldAFgFGQN0dS7WeyP3nyZBvWQ70OO+ywtE5LUnWq77qeXhH1rUsXhjTZhMnhQZMZgsWu2tixYw0eTDpEwEUCu+66qzXeYpxhsXHrrbcaDIlaeLjYW9HWSeNdtHxVevkQYAMm0yDz1VdfmRkzZlStRmH59JxqKgIi4DKBqjLIYIAgtAdvBFILV8piEO+WmTNn2h9ERHzXXXfdLIMDgrae8alTp05p4wxGqWnTphn0SjJ/YF2+YQupG4aAqVOnprMr8Vn/7k4h5UV1LgLMnujwBhts4GQGKH/bPQMgYVVoFQVlTuL75nlkMYlr27atzfT1/fffG7LX7LLLLk5r5PjbrL+riwA6CZleXWRqw9urUr0Jq6t3C2utxrvCeOnsyiWARiHzFE9HhpY+//zzWZ7Xldt6tUwEREAEoiFQFQYZwiIwPsyZM8eMHDnSDB8+3Nxxxx0VI3CLsNqSJUvsQiEofIRwJRbO/IDiHcIjTB5++GG7A8wPLLvAlXawa4NHkBeuRFYl9GNcyvJDmBI6P57YMgvA5s2bZ012XOsXwo/efPNNew8h8pdLP4aFK+2DP2F0cMeLC68lNGXIZuNKSm/XGKs+bhBAS4YwRzzBuJ/vu+8+mwXNjdqpFnEQ0HgXB2Vdo1wIoKvl94pFo5CNFnkPlksvqp4iIAKuEai8VXiKMClKWeBidGABuHTpUhvnykLQ00thgl0pPx5vv/22bSteLkEZhBo2bGgXv7iWspBmcYxHBrsao0ePdlo8tpQvDGKymdmV1l9/fbPZZpsFenOUcp1SPkvmq8WLF1sPJvpv4MCBaZ2VUsqN8rPEi3v6MTvttFNO7yombtyPaPjgjUY7P/30U7uoPfPMM63hie+hDhFwlUD79u2tiCWGXX5LJkyYYIYNG5Y2cLtab9UrPAIa78JjqZIqgwAbW2wksbHCwYYgeoQtWrSoyM29yug1tUIERMBlAhVpkLn33nutYCgTKYwz7NIjzsiCtxIXgHgekL0Gzwp2LlgI+49zzjnH7vCyk4F2B8aZY445xmyxxRYV+QNKiBZtZRHlHXgPueSRgcHwgQceSHvHEG7mmuCwxy7zEY8X7je0ifr165fTIMNnRowYYY2Fb731lhWV5jt57LHHGgw5Qfdp5nX0XARcIIDX2pQpU+xYgiH7iSeeMBhq8AzTUfkENN5Vfh+rhYURYFOPjT40tTjY3CT8vUePHhoXC0Ops0VABETAEqhIgwxeEbiXt2rVyvTp08eK3LIAvO666+wuPS7IlXTsueeeVp+jdevWOQ0OTZo0MVdddZXdycBIxYICI1VmHHAlMaGN7Nhk6j3greFSuBJ6FJ42Aez79++fs/9c6puWLVua22+/3dYVIyChYLkODDd33XWX+eCDD+xuGn/7NY5yfVavi4ALBPbYYw87ViIGz8KDUM8hQ4ZYT7ZKNPC7wNylOmi8c6k3VBcXCHTs2NFsuOGGZsWKFWl9Qgwyxx13nAwyLnSQ6iACIlB2BCrSIDNq1KjAjqjUyTPtIhQnnwNDDP8q/cAjI9M7BkZkWHLFIMOuK3oUnrA03ltkdWHXqRyOTTbZJO9q4gnTtWvXvM/XiSLgEgHc8PGuQxCebHQYUknZzoLElfHEJV6VWBeNd5XYq2pTsQTYhMEb+/3330+HhTPnQiqAzb9KnWsXy0ufEwEREIH6CFSFqG99EPR+5RFgwURIkHcgZkyWH1fEi/HgeeaZZ9Ix2ISOYSiry9vEa4seRUAE4iWQmW2JKz/11FPphUi8NdHVREAERCB5AoQnZYYdkzgDr2Qvo2fyNVQNREAERKB8CMggUz59pZoWQIDdmkyDDC62eKG4ciDmi9gtnjIcaLG4pG/jCifVQwRcIECKdkTBvRBPBNHRT6gUYXgXGKsOIiAC5UMgKEHCzJkzszyTy6c1qqkIiIAIJEtABplk+evqERBAQ4iwgkyDTNDkIYJL513kiy++aMMf+ABhD7vvvrtTBqO8G6ITRaAKCOCGj1HGM+ouX748nfq9CpqvJoqACIhAFgE2ufwhmzLIZCHSHyIgAiKQNwEZZPJGpRPLhQBxzd98803W7nXnzp2dSXf9/fffm+nTp6d3kjAWbbzxxs6EU5VLP6ueIhAnAUS311577fQlSYGN8VeHCIiACFQbAQT9/YkhZs+enZ7XVBsPtVcEREAESiEgg0wp9PRZJwn49WOopEseMm+++aYh/bMXroRgqH+nyUmwqpQIVDEBMvY1a9YsHbb0wgsvGNJgK2ypim8KNV0EqpQAwr2dOnXK2uhasmSJIRudN7epUjRqtgiIgAgUTEAGmYKR6QOuE/DrxyDkS7rlX/3qV05UnXClH3/8MV2XrbbaSgaZNA09EQE3CeAd061bt/Q48tlnn9lsS5mhkW7WXLUSAREQgfAJ+A0y//73v82CBQsMjzpEQAREQATyJyCDTP6sdGYZEEDhf86cOVn6MaSnzdzZTrIZ//nPf8wrr7ySduvFWESGpcxsBUnWT9cWARHITYDMIpnebC+99FJaCyr3p/SOCIiACFQegSDP43feeUcGmcrrarVIBEQgYgIyyEQMWMXHS4DUi0uXLjUYPrzDJf0Y6pa5g9SiRQvTqlUrpbv2OkuPIuAwgZ49e2YZT1977bUsbzeHq66qiYAIiECoBHIZZOQ1GCpmFSYCIlAFBGSQqYJOrqYmzps3r9buTNCkISkmU6ZMyVrAEa4k75ikekPXFYHCCBCy1LBhw/SHyOaWmb4+/YaeiIAIiECFEyAZAeMhejLeIQ8Zj4QeRUAERCB/AjLI5M9KZ5YBgUWLFjlrkEH8c+rUqVkhDuy4Z4ZAlAFiVVEEqpaA59FGqCEHWglvvPFGOgSxasGo4SIgAlVHoFGjRmajjTbK8vBdvHix3XSS2HnV3Q5qsAiIQAkEZJApAZ4+6h6Bjz76KCtciRp26NDBiZTS3333nZk5c2Z68caukj8Ewj2iqpEIiEAmAXRkMr3apk2blmVkzTxXz0VABESgkgl07Ngxa35FwoLly5cb9Px0iIAIiIAI5Efgf9t8+Z2rs4ok8P333xs8Nyo9rrZ9+/amSZMm6bSwReIq6WN+/RiMHuxqezvaJRVe4ofJ/rR69ep0mlyytkShb6P7rcSO0sdFoA4CGGQeeOAB88MPP9izXn/9dbsj3Lhx4zo+pbeiJKAxL0q6KlsEchNo3bp1rfkV813CsV2Yd+Wuud4RAREQAXcIyCATQ1/Mnj3bHHLIIYY0qZXsxnn55ZeboUOHGgwNSRyw9RtkCAdK2kjksZg7d26WUa5r167mt7/9bVb8tXduKY+630qhp8+KQN0E/JmWWHygI9O8efMs1/26S9G7YRLQmBcmTZUlAvkTIIvlGmuskfUBwpYI52zQoEHW6/pDBERABEQgmIAMMsFcQn0VQ8Evf1l3dBiT+XXXXTf0xXlQQ/773/9awxD14jmupWQl4pEfUTx5/vnPf9YK/QkqK/M1do0HDx5s1lprrVjakXltnv/0009mxYoVWa6yTBZc2aVB7C7TSyoq/Rjdb/47Q3+LQHgEEAlfZ511rBGG7xr/+G7zun9hEt5VVVJdBDTm1UVH74lAdATwQPaPexipMzNdRnd1lSwCIiAClUFABpkY+rFXr16mb9++Zvz48VkZdjIvveeee5ojjjjCTvQzFeszzwnjOQYYjC784wcTwwvu3t9++6355ptvzKpVq6xRA2+er776yrrl45qP/gn/6vqRffvtt63AJUaQJIRqly1bltZn8VgFTRa89+J8hPu7775ruXvXjSrDku43j7AeRSB8AngAYnz5+OOP0wZWvN/69++vHeHwcedVosa8vDA5cxIGtCjnOc40NOKKuMAxKCQcgwxzTB0iIAIiIAL5EZBBJj9OJZ2F2+b5559vPvjgAzNr1qxAo8azzz5rDTJRLdKLaQB6J0uWLDELFy40uITz75NPPjErV660WihBxpm//vWv1viEx0/chz9ciesHTRbirhfXw+DFAs5jhtfOFltskSUOGla9dL+FRVLliEAwAbzbyJjmebz5wxGDP6VXoyKgMS8qsuGUi/cqYX3/+Mc/7CYP3rikS6bf1ltvPRtW7PeyCOfKlVWKixyDNr2YN3pzncrqAbVGBERABKIhIINMNFxrlbrxxhub4cOHmz//+c9W5wSPicwDIwdGmzvuuMN06tSp3hCnzM9G9RyRSv6x+EADhzqz8HjuuefM888/bz788EOri+MtSqjHCy+8YA04TZs2jT1UKCjDkj8lY1Ss6iv3vffey/Le2WCDDWqli6yvjELe1/1WCC2dKwKFEfAbU+fPn69MS4UhDP1sjXmhIy25QDw4Pv/8c7sRNXnyZJt9B09WvG0J+8Mos+OOO1rvsk033dQaZ+oL7y65UmVYgMscmcv86le/yqKK8Q3Pahc8eLIqpj9EQAREwFECa6SMAOc7WrfQq/XSSy+Z1157ze5q8gNy8sknW92W0C+Uo0AMLYQBYdQgVMh/4H3CD9jWW29thXFdc+mlPoQj9e7d2wwaNMi0atXKen6wa8POF3Vn54uUsDvttFPs7vuPP/64IeNJpoHogAMOMNtvv30knij+/qvr70mTJhm8oGDF0b17d3PYYYdFKoCs+62uHtF7IlA8AXZ/77//fjvuUQoLTEJOWZxoQVk811I/qTGvVILhfp45zTXXXGMee+wx061bN3PooYeaI4880s4P8KIlzPnJJ580zzzzjN3Aof+S0qALt+XhluYyR+bSd999t/nyyy/tHJCWMxdET5ANMY2H4d4LKk0ERKBCCaQGzqo5xowZU5PalalJdWVN6ke/JrVTE3vbv/7665oDDzywJqWxYutBXTL/pYwZNbfddltNStcl9roVc8HUQqTm9ttvr9l2220t05TRpia1KKlJiVzWpIwzxRRZ9GcOP/zwmpQLdBbPu+66qya1U1N0mWF98LTTTqtJaU+k6/a73/2uJmWcC6v4nOXofsuJRm+IQNEEUouPmpYtW6a/z4zhKQNNzY8//lh0mfpgOAQ05oXDsdRSmBuceuqpdr6T2oSqSRkxaxWZCoeu2W+//ex8iLnP9ddfX5MK7611XjW/UA4cUxqINSnDTNZ4+Le//a0mtQFVzV2ntouACIhA3gTqTv2TmmXqCJdAo0aNTMowlDMjB94dF1xwgXnrrbfKQhSNtM1//OMfzT333GNSEyvrcsxOyVNPPWVdVsOlV3dprmrIpL6NhpCGTM+duEKpdL/Vfc/oXREohkCTJk1suEWmF2OmRlQxZeoz4RDQmBcOx1JLefnll20ig9RGiSGcLEgjhjClUaNGWc9bRGDPO+88K34v/ZGf6ZfC8edSon0WpCNDYgg8pnWIgAiIgAjUT0AGmfoZhX4G4Sqnn366FZzNnNB7FyLG+qKLLgrUmvHOce0RV+ObbrrJas0g0vfQQw9Z8V+MEXEcTOY+/fTTrAmAF2IVNBGMo07eNVK75safBjIugwx10P3m9YQeRSAcArjhE76ZObYsX748a/wJ50oqpRgCGvOKoRbuZyZOnGg3lQhnIS18LiNLyrvWbLPNNjasmJBuDBBBId3h1q58SiuFY1ytZCwkUUHmgXaQDDKZRPRcBERABHITqCqDTKZxIPN5bjzRvcOu0YABAwweJkEHmiN33nmnTUOddF2D6hf0GrvGl19+udl///3N4sWLrZ5LXBMrRJHRZ8lkxQQBUeKkY5gxxngaOx63uLM/6X7zyOtRBMIh4DeqovOQa9EZzhVVSiEENOYVQiv8c8nOSKZG9GEmTJhg2JjIdXTu3DktDDtnzpwsb9Jcn6mW10vhGBcjv3Ga6+Iho/Ewrh7QdURABMqdQNUYZFiok3rYy26ER4WnAp9EJ7KzOnLkSLPddtulJyL+elx77bU2m5EnBOt/38W/yZyAUYZ2Pfjgg+abb76JpZqESfl3Y6hL5g52LBUJuEhQCkj/Yi7gY6G+pPstVJwqTASsh2PmrrA8ZNy6KTTmJdsfHTt2NM2aNbPfkw4dOtTyoMis3brrrpveOCFDj/+3PPPcanteCse4WLEZ59/48nssx1UXXUcEREAEypFAto9hObYgoM54I6REce2POgYYrPQYBmbMmJHeeeE1zxXUW7jzg8IkjpTNcSzkychBzDQhSuyCeMYir0kYjEiCRfx1jx496pzQeJ9x4ZHdkjPOOMMMHTrULFiwwPBj7U+LGHY98ZDxT+LoV/8kIezr5lPeihUrsupGKFVQzHU+ZZVyju63UujpsyKQTcBvVMUgox3hbEZJ/6UxL7keGDZsmFl//fWtl2oqkUGdWRczQ3rRlck0dCbXAjeuXArHuFrAXMsffq+Qpbjo6zoiIAKVQKAiDTIzZ860KYYxzOBdQkpS3GBxKWeBnspwZPvu3HPPtaJzbdu2tQKNpGtmp+bMM880CAPGcey4447mpJNOMhdffLFhZygz5IbrY9DA42Ts2LGmdevWThgY8uGSUt03u+66qzWC9ezZM3KDDLHnfoOWqwaZVLYlK36chLFI91s+d6/OEYH6CfgNMnjpeWGT/sVJ/aXpjKgIaMyLimzd5bZp08YK9tZ9lrGbZ6ksTHazjLkZmjLeHK2+z1bD+6VwjItP0FyLTTL/nCyu+ug6IiACIlBuBCrSIINHwrx58+xuJZ4Z7LZ06dLF/sucKGP84B9xzhhDCGNiscxjnMfxxx9vZs+ebR5++OHAzESPPfaY2WqrrcyJJ55oDUWZbYiznoVcizri/QNXDF1RH6tWrar1449xzQVW/p2iJLxjMvnrfsukoeciUBwB//eY3w1+e1hAaYe/OKZRfUpjXlRkSyuX+ddzzz1n3n//fetFusMOO5i99trLbpCVVnJ1fToXx7gooIXo32DCK93vtRxXfXQdERABESg3AhVpkBk8eLDhX7kcGCwwXhC2NH369Fpu7/zYXnHFFWbzzTc3eJ6Uy+5Ry5YtDf/iODCq+XdjgnZt4qiL/xr+kCX/zrr//Kj/1v0WNWGVXw0E+B77DS+ELeER6H+9Gni43EaNeW72DpsVN9xwg/VibteunRk+fLgNcXaztu7WKmmOQSFLeKgrhNPde0Y1EwERcItA1Yj6uoW9dm0Imxo1apTh0b/TwNlff/112mijXYfa/ODj5+KKQcbvIZO0QQZ6ut9q30N6RQQKIRCUKU2ZlgohGO+5GvPi5V3f1fCguPrqq82sWbMMv4kXXXSR6du3bywetfXVrZzed4Fj0FyLjUTkAvwbZeXEVnUVAREQgbgIyCATF+k8rrP33nubo446yorgBYXaENbEBAaPC37sdPxMAIOM/4c/M3PDz2fG+4w6+TNABS3k4q3V/66m+y0J6rpmpRBAZ4wQ18yxWplF3O5djXlu9A8ZL++//35z9913W208PIAHDBhQp/CvGzV3qxaucAwyyEAKY5F/XuYWQdVGBERABNwgIIOMG/2QrsVpp51mxXBzhSXde++95vHHH7dCeOkP6YlNae43UgW50caNimxf/MusmwseMh4H3W8eCT2KQGEEMMT4dWTwkPF76hVWqs6OmoDGvKgJ110+i/QHH3zQJivo1KmTuemmm8xBBx0kY0zd2Gq96xLHIA0ZKiyDTK1u0wsiIAIiEEhABplALMm9yA/bmDFjTNeuXQNTbxOTi2svmaTiFh9Ojkr9Vw5yjc21a1N/aeGd4dePoWRSscaRVj2fVuh+y4eSzhGBYAKk9c38Liv1dTAnl17VmJdcb3hGBLJGkk3pzjvvNL17905nYWTjQh4V9fePaxxJntGgQYMsb0FaEeS5XH/rdIYIiIAIVB8BGWQc7PPOnTvb1NsI4gbpyaBJgtFm8eLFmrz8//4LMsi4ELLk14+humuttVatiUuSt6HutyTp69rlTMD/XVbIUnn0psa8+PuJxTlhSoj44hGDZ8wmm2ySNcchKyMZl7TZlLt/CuGYu5Tw3wnaAJOHTPicVaIIiEBlEpBBxtF+HTRokM0UxY9c0PHyyy+bm2++2axcuTIrHCbo3Gp4zR8WRJvZCc3Ud0iCQ5CHDOFoSdfLz0L3m5+I/haB+gn4v8tagNTPzJUzNObF1xMYER544AHrEXPCCSeY0aNHm6ZNm9b6HXzkkUfMZZddZkOQ46td+VypUI5xtixovoXGjTye4uwFXUsERKBcCcgg42jPsWA/55xzzA477JAz6wA7TM8++6z58ccfHW1FfNX64YcfahmmGjZsWGvCF1+N/nelr776qtaExL+Ii7tOQdfT/RZERa+JQN0E/G76P/30U61xqO4S9G5SBDTmxUN+9erV1jMG3ZgRI0aYY445xoph+6/Owv2tt96yGQAJgdGRTaAYjtklRPsXAud+j25SX2fq50VbA5UuAiIgAuVLYM3yrXrl17xJkyY2NOnjjz+2brx+sch//vOf5vzzzzebbrqp6dWrl1lzzersTn7wMUr5d2LgkbQnCvXyT0hcNMjwbdL9VvljiloYLgH/d5kx2f99D/eKKi1MAhrzwqRZuyyMCGRSuv76682wYcNM+/btzQcffFDrRH678XKdNm2aOfvss9OaMrVOrNIXiuUYJ64gIxqhZxoP4+wFXUsERKBcCVTnCr6MemubbbYxp5xyijW8oEfi/3H76KOPzCWXXGLGjRtn2rVrV2uHooyaWnRV+dFH7Nh/MEFI2iATtEDz76r7653k37rfkqSva5cbAf93mbHIbzgvtzZVW3015kXT4xgR7rrrLnPhhRfaC1x55ZWB8xOMMXxvVq1aZTdWNt5446rdXArqiVI4BpUX1WtBG2D/+te/orqcyhUBERCBiiIgg0wZdOfRRx9tXXkRxGMXyX8888wzpmfPnoZ0no0bN07cCOGvX9R/86PvN1RxTRc8hoLq5t9Vj5pPoeVX+/2GDgjaP4TBcQ+tt956ZsMNN6zzfuLcZcuWGQxwrVu3No0aNQpcfBTaF+V8PiwQ6URwm+dkI0Jou3nz5rUycrAYI7wPF3eMqLi/k8GI85M2qtbVB/7vMuOQZ4R1ud51taka39OYF/6Yh2YMGSHRPeHwHuu6vzBwtm3bts6xtq7PJ/1eFGNeKRzj5BE035KHTJw9oGuJgAiUMwEZZMqg9/ihO/fcc23Y0muvvRaYgeDqq6823bt3N/vtt59d7JRBs0KrYpB3DIXDLelFkbc4y2ysfxGX+Z4Lz6v5fvvss8/MU089ZV555RXzySef2MV1ly5dzIknnmi23HLLwIUCi/DnnnvOXHrppYa0x2eddZY59thjA3USXOjfOOrA4uv11183kydPNosWLbK733wXW7RoYQYOHGj69u1rQ+R4DS8/mL/99tv2OfXDGLPTTjuZAw44wGy00UbOGrf8HjLU3dORSXrsoS468iOgMS/8MW/WrFmmY8eOtUKJ6+oRDN+uG2Fz1T+qMa8UjrnqGsXrQfMt5mZBm2VRXF9lioAIiEBZE0gNljrKhMDzzz9fk9KLqUkJp9Wkbrpa/1ILx5qUKF5N6kewTFoUTjW//PLLmtSirRaPp59+uiZlEAnnIkWWcsYZZ9Skdvuz6pZKV16TctMussT4PlZt91vKNbzmzDPPrEkZAWpSBoKalHZTTUpYuyaVPaImJa5dk6vfUh4gNV27dk1/L1OLipqUkaEs+jiKuymV+a0mpRlRkzKo1IwZM6Zm+vTpNalwy5oXXnjBckx58dWMHTu2JuWJVPPhhx/WDB48uGbIkCH2/ZRBrCZldK459NBD7fdm1KhRNalMHVFUM5Qyr7vuupqUN1TW95v2VtsYHApMBwrRmKcxr5jbsJrGvFx8GMNTBuqssTDleVbD76oOERABERCBugnk5SGDC39Q6EXUlig8CUj77Fduj/q6rpa/22672Z33v/zlL4Hprt99911zxRVX2H8tW7asGm64xQYdQTs2QedF+Zr/e0PYhgvaNvm0uZruNzyZ7rvvPrNgwQKrx9SmTRvrXUUo4K9//WuDZxqCk3h44BWReRBmk3mg9YSnTatWrWyYTuZ7rjxH54R6cz+utdZaoXmSsUt8++23m6lTpxrPa4/vIQehSughHHfccebiiy82eB799a9/te+R6pbdcep12223Wc8awsAeeughM3ToUPs7YE907L8gbzfPQ8axqqo6eRDQmPcLG/5ciWNeHt1f1CnVNublghQ035KHTC5ael0EREAEsgnUa5BhcsmkeOnSpYHCqdnFhfcXRhiMCimru9VjCK/k8i7pT3/6k5kzZ455/PHHA9NdP/zww2arrbayhht0LKrhyPWjH6T6HzcPDDKZBwu4cjqq5X7jO3XHHXdYIwIhMl64CWFL3F8cZAfB+Oc3yGBoOOqoo6whNLVTal20MXYgVonBw6UjZZ+3Wje0K+XxY8dW2osBqmnTpiUZcWnvI488YiZMmGCuuuoqG0LpGWM8Bhi4+A5gsCLrClnIOB+GMEdzBoMOejLU1XXjRl0hS16b9VheBDTmVdaYF+XdV41jXi6eQb910pDJRUuvi4AIiEA2gXoNMuz23nnnnebTTz/N/mQMf7Fzu9dee8lLJoN1w4YNzfnnn29Srv5W6NdbLHqnsIhhtzkVQmHY7WOnq9KPXB4yTBC8hXVSDPwaMkE76knVLZ/rVsP9xncIY0wqLMlsscUW6ZSrfJcw1HhGNTw4giadcDz55JPt9xFDKeeTTrc+zz6MIhgeKBfNlPrOz6e/6jtnyZIlZuTIkea9996z4wPXnzJlijV8p8K1rH5DfWXkeh+j/S233GIoBz0rvzGGzyHW630n8eg7/fTTrQiy13Z2mxFRRuQX70j0ZvgdyOdIgqcMMvn0THmdozEvujGvvO6E+mub9JhXfw3jOyPIQybX3Cy+WulKIiACIlAeBOo1yLRLpVJmgZ+5UxxH05ig4/KP4r43Wc91XXYpWDxFdXB9bxER1TUKKTelI2OGDx9u/vznP5uUzkUt0TwWWRhtYNepU6eci8hCrunyua57yGTem0ELOJfZUrdKv9/4DmGUuOaaa7KEePF2efXVV62wL95WXvhSUH9haMO4kNJJsV40GFhyGW/4PNnSUvoqJqVzZENyyJCW0qoJKjq011JaS2bEiBH2mrfeeqsVzB09erQ1ftx8883m+OOPL9ogwz1+4403Wo+bXXbZpZYXkdcIRI+9tNAwPfDAA7MMLp07d7aeMy+99JL19MMgg8hnfUcSPKlTkIHVda+e+ljqfY15bCSEPeZV2n2V9JjnGs8gA7w8ZFzrJdVHBETAVQL1GmSoOBNslw92Wr1QgSjqibdJs2bN6jUMRXHtXGWSfeTNN9+0iyB2lTMX/XxmxowZVgsDw4wXDpCrrHJ/3e8l5LUnaMfGey+ux3L3kPE4VfL9RkYlDM9bb711lkfZs88+a40VfLcwSnFO0KTTY8Q4gVGF71t9nmnz5883lJ8SrLUptj0jhVdWFI+kTyUbVEpU1/RNZTmiXfzNtTGEYFwo9mDijRGlPqMOY7XncUSYFFwzmWL4JkyVf4UcSfCkfkEGVhlkCuk5d8/VmBfumOduTxdXs6THvOJqHd2nguZbueZm0dVCJYuACIhAeRLIyyDjetMwOrDTzOI3igNdFiZnpSxYwq4XCxdCA9555x27qApqO6FmpMHec889610ghl2/OMsLCk3itaDd6zjrxbX8O0Qs1F3ytsqXRyXfbxhbEY7N9MRgIvnkk08ahGU5+vfvn+XJEcSNUAfK6tGjR73ft9atW5tdd93VGkXiSJGN0QWtFtrTu3dv+93AeDRo0CAbvoQGTmb7g9pX12vc53vvvbflhJEi1zF79uy0QWb77bcPbUyNm6fXvqDvs98I651bDo9o+2Dgx+s06oMxhfA0DJh1eZNFXY9c5WvMC3fMy8U5rtcZA8MUMk96zIuLW77XCZpvleNcJ9/26jwREAERCJNARRhkCG3abLPN0hP9MAFRFgsVF39YEO3FGIUuBDvE/l12FlyeuGjYTFwqj4Uw7tX0kecpxKIwzOwxxbbXq4/3+frC77zzXHys1Ptt3333rYX7o48+Mqn0xdbIy720zz771GuQYSFORrpevXrVa2hASPeee+6JbVwhXOn999+3BkI8efi+cJx33nm12l7MC2jDXHDBBXV+lPFp1qxZ6XF6u+22q5dTnQVmvBk3T+/SQb8LcRgzvOuH/Thu3Dhr4Mdw5x+7wr4W9yAbBmgalWIMDLtemeVpzKtbv6mQMS+Ta5zPuY+XLVtmw+7DFDJPesyLk2E+12K+lTm/YWwMMljnU5bOEQEREIFqI1ARBhm0VP74xz9GNoFEi8VbwLh2g2y55ZZWu4JJLcLL3iSaycLvf/97u2td1461a+0ppj4YnQiD8NpOGbxGBhdeC1o0FXOdYj4D+8zrl/PuOe2vlvsNb5LvvvvOdnm3bt2swTcztCboXiALE+EqeMjk402XeV8ElRfma2+//Xbag5DwpCTGM4xCXqYqrk+IWD6c8uUQJ0+vTkHf5/rC1bzPuvbIWIkhxltEZY6nUdSVxRvXc92ApTEvd+8XMuYlIbpNzaMUMs9N5n/vRDnmJcUzV5uZg2V+lxk/gsbHXJ/X6yIgAiJQzQQqwiCDwaSajyOOOMI8//zz5tFHH7ULQhY57Poj/OvqzmOY/ZVr4eDCZMDvxlsJ+hKVfr8RrjRp0iT7XeI+JVwxn0w/L7/8shXRJmtS5k5hmPd6sWUR2siEmXrhTZiE0QBdK+5/DkKM0JBxMVSlEMZBY4xn0CikHBfOxaB17bXXWmO2P9QyivphlMvMuhXFNcIqU2NeMMl8x7ykRLejFDIPJpL9alRjXlI8s1uX/Rdjhv/INTfzn6e/RUAERKDaCeRlkGGgjWOC5u8MJrZBQmH+86r9b7xBcNmHFQsc0vdeeumlVs8iiV3juPsj16KOhXXSE4JK85Chbyv9fmPnce7cudaAwRiEBhNhcXUdGDvQsSLVfC7jDWMoGdBYxGOoQ2+mPq+buq5Z13vc+/STt2M5b948O4azACaUETFhDtoXV2jfa6+9ljbIEK5UqudenDxzsQ4yyPiNsLk+6+rr3CM6sglozMvmwV/5jHnep5IS3Y5SyNxrW12PYY953rWS4uldP+iRuZZ/vpVrbhb0eb0mAiIgAtVMoF6DDBPOadOm2XAYv0ZJlODYyUXsDwFKTRBzkyYs55FHHjG33367XYB1797dXHnllXb32bVd+tytKO0ddlqDDE8s2JI+Ks0gUw33G5No2slBFqB8PDkWLFhg+IcmS5ChgdCMmTNnmtdff91mVWKiiufNNttsE3h+qfctmgmk4Pa0QN544w27gEJE9YknnjDrrLOO/c5svPHG1ogUVOdS65D5eQxEtJ3fE4769GM4nyOXwSpunrYyAf8FebyVu0EmoJlV/ZLGvODur2/My/xUEqLbzFejFDLPbF/Q87DHvMxrJMEz8/pBzz3jf+Z7ueZmmefouQiIgAiIQGq+Wx+EL774wgwbNsx8/PHH9Z0a+vssHkjLuskmmzgXAhB6Y4soEIMDoUoI+65evdq0S6XlveKKK8zmm2+ecyFTxGWc/wg/+kEHEyL/jk3QeVG+VkkGmWq53zIzAeUj0Mv9M378eKuvg4HDb0TACME4duutt1pxYDzY/vSnP9kQw8cee8xsscUWoYfuoO0wZcoUg2s7WjiIFLNAwRCDwYk6YsRctWqV6dOnTyRGoczvFfpWH374oeE7ybX9KcYzz+X5nDlzrFdSx44da+ndJMHTXz/vb+riH2PKNWTJa5MefyagMe9nFv5ndY15/nOTEN2OWsjc30b/32GOef6yk+Dpr4P/7yCDjP+30P8Z/S0CIiACIvA/AvUaZFq0aGFOOOGE9IQ+LnAsFtgF4IenWjw9CmHLj9+bb75pzj77bEOq0vXXX98aZlhcsSCopiPXLoyLHjIsSOP0NAvrPqim+23p0qXWcAC7Ll261DII+Jli1MAwirg44UD+g+/pNddcYy666CJDqmfGtnPPPdcsXLjQatVgdAj6nL+cQv4mzIp/HHjH4I2DcZ2x/Ljjjgvd6xCjBGEdtC0oBCrTdZ/flHYp43GuyTreL6NGjTK77767CRJUT4JnLva5DDK5ztfr5UNAY17uvqpvzAv6JGNDnEfUQuZxjnlB3OLmGVSHzNeC5jWe4T/zPD0XAREQARGoTaBegwwDKpN4HW4RYDF3xhln2KwlCPeedtppZsCAAfVqXbjVinBqk8sg46KHDC32FnGuTajq6o1qut8IUfC8HjbYYIM6vVdYtD344INWPJvwSn/oDyEtCKX279/f9OzZ0xp3Fi1aZNNjc42gSWxd/VDMe166az4bRYYl2kH4AkYXQrF23XVX07Jly7QhnfenTp2aDgMjC1VdRmNCZGE0evRoJ3lm9oH3Xc58TSFLmTTK97nGvOC+q2/MC/5U/K9GKWQe55gXP7nirhg038rlvVzcFfQpERABEahcAr+s3KZVbsuWL19uMyjNmjXLLmwOO+wwc+KJJ4a+y14uBHP96DNBSPrwhyxRnyDdiaTrWdf1q+1+Q2zXEyPMdW95vEip+vDDD5s//OEPplGjRt7L6cfFixfbUB2ynnliv0899ZTVdmHhnm9IVLrAIp5gkEGAk+sRUlVfmwq9BB56J510kjXcH3XUUebuu++27fPKQcgYgwzGC45WrVrl9I7By+auu+6yWeLwTvJ70bjA02sXj0EGGYUsZRIqz+ca83L3W31jnvdJPFQ///xzg8chj1H/HlP+N998Y8O3CeEOEjLndcYYDCqlHHGOeV494+bpXTffx6D+lYdMvvR0ngiIQLUTqNdDptoBudZ+FjeXXHKJDXVgUrHXXntZ9/6gxaBrdY+qPiwwg7xNmMCUOvEqtc5BBpmgRVyp14nq89V4vyGM/fjjj1uPDgwAQRNNeK9cudJcfvnlZtttt7XhQX7vGM7B2+boo4+2RghCLwnHoWwet9xyS6sfE7aBhOtmHu+9957NsNS+ffu0mG/m+6U+RzgT3R0vRJAsVR4zPIAeffRR+/3EIIQxMtf3kvfIVIVeGSFLeP75Dxd4ZtYpyLgqD5lMQuX3XGNeaWMePZ6E6HacQuZxjnlJ8Sz0m8uY759vRf3bVmgddb4IiIAIuEpAHjKu9kxAvRDnvOWWW8x9991nd2ZZCLIgJBtVkEEioIiKfCnXj34c4SD1AQ0yyAQt4uorJ4n3q/V+22+//Qy6LuzuTZ482e7u4qbvHTzH6EBmM4Qbhw4dGmg84PytttrKCvgipssxffp0g8cK9+agQYNC13KxF8n4D+OHJ6YbRbgSl2LxBRO+hxh9DjzwQOsNxASdXWo8Zgh73WWXXayXDtmW2MnOnLyzc01WqJtvvtnywpMnSDssaZ4ZaO1Tz+sn83V5yGTSKK/nGvNKH/P4TiBifumll9oQakTM7733XnPkkUead999N7IwTU/InHHkySefTOseekLmvM4/st3hMVjKEeeYlxTPQvkEbTTxm1DNc9NCGep8ERCB6iUgD5ky6XsW8WRkueqqq2zWlK5du9r01iyAghYuZdKsUKpJeEkQg1w78aFcNM9CggwyQROXPIuL7bRqvt9IdT1mzBgzYsQIK5xNCM3vfvc707hxY+vdgfHggQcesIYaFh2Ij+cz6cRoQXgTmY/IILfPPvtErvlE6AX15doYZOrSbin25kJInHFoxYoV1vCCMYXdav7dcMMNNixryJAhBo2dr7/+2hppMHTxObxJ4EFGKLxjTj75ZNOvX79a2jFBdUuCp78e/u8y45A8ZPyUyuNvjXnhjHlJiW7HKWQe55iXFM9Cv7UYuTKN7Hw+aP5TaLk6XwREQASqgUBVGGSYNH/77bd2V4RJPBPmhg0b2n9+jQIXO52dZhYsiFyS3YAF4GWXXWZDHsqh/lEzZTHsxSpnTgiCXGijrou/fO4z/2LddQ8Z3W/GGktYXN9zzz0GzRcydnTo0MHqD2BoINwIsV5Ef/39678HvL/RUSAbE/2PF4mXQY57lnHJ063xzg/jMWpBX+pICmuyRt10000GQV7aiU4DnjlkSkJfhpBKvFuuvvpq+48U4K+++qrVvUKTgu8vIuU777xz3kajJHj6+8T/XSbMKpfHnv+z+tsdAhrzwhnz+D4kLWLOXRX1uBfXmOcKz3y+qf6xkM8EZdzLpyydIwIiIALVRqCiDTJY7BGUQ0MBN1V2cFkoICrJ4op/pGBt06ZNJNoKYdxMLNTQZzjrrLMMu90IjrL4IZNJFLvdYdQ5iTI8w0emQcbTtEiiPt41SWfs997x76p757rwqPvt515An4ldV8Ju0JIhzAZPEDRmMDDka4jxSsSwgz4FC/aBAwemw5U++ugja6TZZJNNQl/MEyLAOMg92KlTp9DL99p28MEHW1aMs4RzNW3a1JBNacMNN8y6/xExxsgFUww23G+HHnqozUAVpMHjlR/0mARPfz3832XCR6MwrPmvq7/DI6Ax72eWpY55nug2HoZJiZjTmqiFzLlGHGOeKzxpb30HYVyZ8y/O5x7wz3/qK0fvi4AIiEA1EqhYgwyeJDNmzDDjxo2zscQs2Fkk4L5PdiLeZ3FEeAJu8uzktmvXznrPuHQjsGhh55i0smuvvbbdbR48eHDkoQ4uMcinLiyQ+eFncu0dmemLvdfifsTg51+gBU1c4q5Xruvpfssmg9EFAwz/SjnYgSfkEIMwY852221nxxruV8IQ8bQ59dRTaxlMMAJ9+eWX9lzupUI94ubPn2/DrAi3IhW1/14spU3+z6LVgKG4vgNDMt4y/Cv2KJZnsdfL9Tn/d1kGmVyk3H1dY15235Qy5rkiuh21kLlHLOoxzxWeXnvrevSPhZzLnLXQjYu6rqH3REAERKBSCVSkQYYFzB133GEeeeQRs/nmm1uDBi6m/HiiV8CuMSFA7NQiBIdBhp3w0047zfTt2zcv/YI4bghSK5JtBMMSCzFEQE855RTbjjiuX07X8AwymXUmTC3TQJP5XlzPWUT7QxgwBLogOOxnoPvNTyS8v2H7zjvvWOPI3nvvnfaOweuN0B2MMhiNMw/ukQcffNCOY4Q3EbKIPku+RhXufc91H++YSvKoK4ZnJtuwnvu/yzLIhEU2nnI05oXL2W9ojVvEnNbEIWQeLrXcpbnAM3ftst9hbu2fbzHnlodMNif9JQIiIAJBBCrOIIMLOUKSiG6efvrpBjFJz3UWAPxAkJ2If5tttpkN/2E3ZeLEidY4c//991tNhEJ3ooPglvIaHjxkUPr73/9uF+8s4s4//3wrLFpKuZX6WVcNMk2aNEnvEnnuvGTmcc0go/st2m/GF198kXbn7tmzpzWOYDAkUxNj0RZbbFHLcIcALmMAYZfcO4RLEbrIGJbPQfno3eBNgmHabxjMpwxXzymGZ9htoU9Y0Gd+lwnRytdgFnZ9VF5hBDTmFcar0LNZnMctYk4d4xAyL5RFGOcnxTPfugd5yPBbJQ+ZfAnqPBEQgWomUHFpr/EmIcUiQpKkWcw0xvg7GmFNMqmwaOYgXhexXDQQ/JZ+/2ej/JudhjvvvNOQ3QWXVbx7WJjhbVFOP24rV660aYEzFyxRcQvS9HDBQ4b+IlQk08DnmkFG91tUd+XP5eLZQiptBMUxGhMm8eijj5q5c+darzfEYP0HYxCaUXyGiS3ZNvhsvgfeMd756LlUkodMMTzz5ZbveSxAMJpl/lbIQyZfesmepzEvev6ZottsKGWKmEc5J/C8AmkhmeUqxRCdFM987hSM/kGivvyuyUMmH4I6RwREoNoJVJRBBvHKSy65xGrF7L///rVCAII6G6MMP9reghmhyPHjx1tDSND5Ub/GAurJJ580V1xxhU1vzSLuyiuvtLoT5fTDhtvwbbfdZg1L6GZEfQR5yKC/kblYiroOucr3a3ewq84ExoVD91s8vUCaa4Qu0VhBSwbD77PPPmvDkNCUCfKqWH/99c2ZZ55p9t13XxuuiKG4EKFqQqQYEzHE4JWDYadSjmJ4ht32oO+xPGTCphx+eRrzwmcaVGJdotsLFy4saCwLKj/Xa3EJmee6flSvJ8Uzn/Ywx/M8gDPPZ5wup3lrZt31XAREQATiJFBRIUu49s+ZM8cKcE6aNMmmUMWg4RlbgsCi24A2C2ltWcDzo4K2DJk/ECSL82CR/vLLL5uRI0cavEvYUbr00kut+GVdbYizjvlei8UgqW0Js4pjhyrIIIOHTNAkId82hHWeqx4yut/C6uH8ykGfCk0AvGP4PmOIqS+zEGMT/xgPCL8sZHLrGWS4Ttu2bQONPvnV3M2ziuEZZkuCPN3kIRMm4fDL0pgXPtOgEuFcjIg5ZZWTkHlQ26N4rRSeUdTHX2ZQuBLewUHzMv9n9bcIiIAIiIAxFeUhg/s/O8IYYwhZOuGEE2yq6/oW5VtuuWWWOz+ZSXAPjdKt1n/zUUfqz444O+GEURFOhdhwue1s4w6OSCmLzp133rneRaefRTF/B7nGuhCyRFv8HjLcW0ywkjx0vyVDn9Ajwoe6detW0PcC4wphOrmMm3zn8Njw3Ma9/sWjhlS2fsHgZFof/lWL5RlGTWSQCYNifGV43wn9xkbPnLGIMYvxJ0jEvE+fPoFjEnMuhMyPO+44M3z4cBtGXsg8DI9YL2SpkoTMi+UZfU//7wrfffddLW9kNhv4V05h9nHx0nVEQAREwE+gogwyixYtylroTps2zQr11rf4bd26dZYXDT/qGEUKmQj4wRb6N/o1TBRxt0X3hgnJEUccUacGTqHXiON8Foa41iJGzEKQdLtx/CAHuca6ErLUqlWrrPuLesGJBUJSh+63pMgXfl3GocmTJ1vPvyDjLDpThFleeOGFZubMmXYRhGAp4yHhSvmGbxZes+r+BAaZzN8Wws7Q/CnEi6m6Ccbbeo158fEuVnTbEzKfOnWqIcECeoB4X+R7VKqQebE88+VW6nn83vjDw9lUDArFLfVa+rwIiIAIVCKBigpZatq0adbCl93kfMJWghbz3k5zHJ2Ox8S5555rXnvtNfsDNmDAAJshKkjoM476FHsNdknQvznnnHPsJOqAAw6IzaDEj79/IeSqhwx8WczV5fFQbB/k8zndb/lQcuecBQsWWEHfP/7xj4Hfp9mzZ1tj7pdffmm96bp3725Y0BDXT1gP3ji5PGvcaWX51YRd60yjPb8/GMziMECXH61ka6wxL17+nuj26tWr0yLmJFzACxidv1xzGxb1GDXpL8YsT8gcT7h8jkoVMi+WZz7Mwjjnq6++yhoLKZPx0D8nC+NaKkMEREAEKpFARRlkdtllF0P4EWmsCZdBrBcxy/oWI/z4Z06smVDjNROHdZ8Jy9ixY61XCbutu+++u7ngggvsj1m53HB4eqBxgTFm1KhRht0cuAel8o2qTUHaDa4YZNAC8msAeeEO9d2bYfPS/RY20WjLY9GPqHf//v0N93jQYp9FCOMXixy+c3wX2V3eYIMNzLBhw3IufqKteeWX7n2HvZa2adOm1vfce0+PyRHQmBc/e090m+QEaMm8+OKL1jAzevRoq52Va27lCZk/8sgjhjKmT59ekPivp5tVaULmxfKMq+eDPGRkkImLvq4jAiJQCQQqyiDToUMHc/PNN5uJEydaDRYMNLkWMZmdh8hmZvYSdmP8YSaZ54f1nB1sBITJRkTYAYKff/nLX6zmSNDCK6zrhlkOXjGIKT/00EPmhhtusGlgKX/gwIGBu/lhXjuzLFKC+40ehAVlGtoyz4/zOQtjL5baC1PyL+biqI/utzgoh3uNZ555xob91SUyvtNOO5mtt97aCihyn91xxx1WT+a8884z22+/fb0G6XBrXD2l+b/DXbp0EWvHul9jXnIdUqzotoTMg/usWJ7BpYX7Kh4y/pAljGu5DG/hXl2liYAIiED5E6gogwzdQUYR/hVyzJo1y4oBe5/Bu4OFTZQHqTeffvppm/4WTw7qjDEGITrXf8QwKmDsIERiypQpZty4cVb7xtNTQFl/n332idUgw48/u2KZB0Y2T/0/SQMXXjAYBj/++OO05gSeDx6vzDpH9Vz3W1Rkoy2XNNmHH354nePRJptsYtPLv/rqq4axjPA9MpzhIeg3UkZb2+opncXHihUrsgy+m2++ea0xqHqIuNdSjXnJ94knul1MTfIRMmdDCJ06T1uLkKhKFjIvhWcxfZDvZ/DK9G9+sUnm+lw23/bpPBEQARGImkDFGWQKBYZhAcOIJxxHqmu0GvKNWS70epzPDxd6MWRRwqix4YYbmosuushsu+22zu6wYoSBEe7f/PgSD44rMloVTHwzDxaReBjFGT+M0QOjzLJly7ImBrjSwjvphSnhDG+99VbaCOPfXc/kF/Zz3W9hE42vPLz+8jnI5OXtLOdzvs4pjQALQX9IZNeuXZ0dv0trbfl9WmNe+fVZZo3pv3yEzAlpwnuQuRPfSQmZZ1KM73lQyJJCOOPjryuJgAiUP4GqN8g8//zz9kecCQBeFHvssYf17ojKQwbDBjs/Z5xxhvWYIDb4rLPOMv369atzFzyuWw0OpA5nlwlDC6FU/MNwRQYoeDFRYnfY76JKHdkROfjgg2P1jvHYYNji+rTBO5YvX+6EQWazzTazu+ee8Soug4zuN+9O0KMIhEfA//1lhx5Ppbg1ocJrUeWUpDGv/PtSQubl1YdBor5t27ZNfCOsvCiqtiIgAtVMoKoNMqRYvP322+3OCjdBu3btbLYSQm6iOj766CNrgMEoQ8jKzjvvbNCAIIQlroMJK/84MF5gWOERIwwpmfGAwXMHYwapQtl1WrhwoeXkfS5XXfGM6dOnT9qFONd5Ubwe5CJLG+DsuTRHcd18yvRnuiF8CcNX1Ifut6gJq/xqJJAZfkj727dvb8WTkwyNrMZ+CGqzxrwgKuXzmoTMy6evvJr6NWQYB2WQ8ejoUQREQATqJ1C1BhkMEA8++KBBd4GFMe6VpGNEPyaq8BayD51//vnmlVdeSS/GP/nkE5sJpf6uCu8M2u79I703oUiIH+J2igdHfUaXumpy0EEHWXHRJBYmQcK+/p3suuoe5XvoS2QahQitwsvI8+qJ4tq636KgqjJFwJh58+alx3B4EK7k17ASp/gJaMyLn3nYV5SQedhEoy2PDT2+d8wpvWOttdayWf6kIeMR0aMIiIAI1E2gag0yhN8gRosOAGmJMZQccMABkYUN4Y1zzTXXWN0VQoC8Y+bMmd7Tsn8kzAuG/BgncaCj4Z8AYPDKnCgkUS+uiRYI4WleqBdGrzlz5ljh1YYNG4ZeLd1voSNVgSKQJuAXgsfgqnClNJ5EnmjMSwR76BeVkHnoSCMtkHB2v4ZM69atZaCOlLoKFwERqDQCVWmQwWti5MiRZsmSJdZDgeeDBw82USyMuWHwwHnggQfMTTfdZLVYKu0m8trTo0cPk2TqV4wefu8m+jrObFZ2C+sAACAKSURBVEYeC/8jizWy3hAC5unIzJ492+rthH3f6X7z09ffIhAeAb5fhJzy6B3ykPFIJPOoMS8Z7lFcVULmUVCNrkw2vfxzLIUrRcdbJYuACFQmgaozyJAliPTSpGveYIMNzNlnn22OOuqoSL062D0gPGrdddeNNHtT0rfoIYccYshSldTBRM6/S+2J+iZVp8zrdu/e3QoiZxpkMhd1meeW8lz3Wyn09FkRqJsAmlrobHmi5hiBEe32jz11l6J3wySgMS9MmipLBPIngJ6W3wsZPUb/5lj+JepMERABEag+AlVlkCEt4l133WXuvvtu07x5cxumREagsD0U/LdR48aNzTnnnGMFc0vRZ/GX69rfu+22W+Qs62ozIUsYhNCv8TgjEBiF0aOueuR6D32iTJ0Jdtlx923WrJmtc67PFfq67rdCiel8EcifAOnrPaMqn8I9n+/wL3/5y/wL0ZmhEtCYFypOFSYCeRNAD8/vISODTN74dKIIiIAIWAJVY5BBuHb8+PHWO4YJ9MUXX2z23HPPLKHVqO4JxFz33XffqIpXuf+fAMYO+nbp0qU2YxQvI1aMtgDZn5JeMG2zzTbWQ4rdXAxGZLRit526hbm7rvtNXwkRiI6AXz9m++23j0x7LLpWVFbJGvMqqz/VmvIhEGSQUchS+fSfaioCIuAGgarY0mM3c9KkSeaCCy4wWO5vuOEGs/fee+c0xrCIJwW0jvIjsPHGG9dylfVSXyfdGjIqderUKat+6Mi44sGTNB9dXwRcJ0CYEt/ZTA+ZXXbZRQYZ1ztO9RMBEYiEAAYZhSxFglaFioAIVBGBijfI4EpJamuEe9u3b29uvvlms8MOO+T0SMBzYcKECcaV7DxVdC+G0lQMMn5vE5d0ZHr37p21ePOHP4QCQYWIgAhEQgANMrzaPBd9Msptt912OY37kVRChYqACIiAIwT8HjJ4q7Vo0aJWxktHqqtqiIAIiICTBCraIMNuJgve4cOH27CQ6667zpCe1J8aObNn0JlB6JewF0+0MfN9PXebwKabbprlgUJtEZ3zFlBJ137HHXfMMsiQ+jpztz3p+un6IiACuQnwff3xxx/TJ6ALhR5Z0uGQ6QrpiQiIgAjERIB5lX/Di7DxBg0ahKqLF1NzdBkREAERSIxAxRpk8HR57733zIgRI8z6669vxo0bZzNh1GWMoRfef/99q+/Rpk2bWgv7xHpJF86bQFD62YULFzoTgsYCbr311ktPVthtR1NGxr+8u1gnikBiBPz6MQpXSqwrdGEREIGECXzxxRfm22+/zZq/MAfzeyknXE1dXgREQAScJ1CxBpmPPvrIjB492oqoXn311QbPiXx2MWfOnGl3PHFFJ1uPjvIiQOpr0otn9t27777rjEGmUaNGpkePHulsS2gVzZs3Tzoy5XWbqbZVSiAzxJC0rjvvvHOWx1uVYlGzRUAEqpAAm55+DTw2nQhb0iECIiACIpA/gYrMsvTpp5+aUaNGWR0YsimxOF+yZElOKnjTIErGD8szzzwTetabnBfWG6ETINNSx44dDQY5b6Lw4Ycf2vTSG2ywQZahJvSL51kggtKTJ09OhyrNmDHD9OvXTwu7PPnpNBFIggChhaSq9wTfyY7WuXNn7QYn0Rm6pgiIQOIE/JtdzLW32mqr9IZT4hVUBURABESgTAhUnEHmyy+/NJdddpl58skn7cL88ssvr9MzhlAR4mBJi/3ZZ58ZjDlDhw5VuFKZ3MBB1ezWrZuZOnVq2iCD5gOhQYShueBKu/vuu9uwJdJxYwx88cUXzemnn269uTI9e4LaptdEQASSIUA468qVK9Pu+XjHNGzYMJnK6KoiIAIikDABPGQ8AzVVWXvttWWkTrhPdHkREIHyJFBRBhkEeW+88UZz9913G1JXk560mIPwJhcW7sXUXZ8xVrjZ33/s5CCo6389CV6I3rGLhPGPXfe5c+eaBQsW2FA5F+qXBBNdUwRcJzBp0qS0oC+GU/RjZJBxvddUPxEQgSgIsJmEkTrTIIN+zG9/+1snPJGjaLPKFAEREIGoCFSUhgyeBtdff73BMFPKsckmm8hDphSACX92iy22qBX+M3/+/KyJQ8JVNPvvv79Bp4iDic1TTz1lvbSSrpeuLwIiUJsAiw7CDL0MS+hUbbvttnLNr41Kr4iACFQBAbzKkQLIzGDJRpP0Y6qg89VEERCB0AlUlIfMJ598Yrp06ZKeNBdLCw0SeSoUSy/5z9F/TZs2NStWrEiHF2CQ8TRlkq+hMbvttptp3Lix8cKWnnvuOTNs2LBagsQu1FV1EIFqJ7B48eIs/Ri8Y8jel49QfLWzU/tFQAQqjwDafBio2VDyDunHeCT0KAIiIAKFEagogwzaL/wr9wOBYUKuSNGtbE+F9ybGtC233NIwYfjpp59sAYQEec8LLzH8T7Rs2dLusBO2RL1IzU3o0oYbbqhd9xy4mfhJYycHHL0cKYFnn3027cHG+HLooYda1/xIL6rCq56AxryqvwWcBeDXjyHrXPfu3TV/cbbHVDEREAGXCVRUyJLLoPOpG5Ovjz/+2EyfPt2GsBCCRZpVhIoRH3b9yNwpSbqu22yzTZbr7KpVq8zy5cuz3GuTruPBBx+ctahDiBo34LgOPMrefvvtLE+iuK5dyHW495ctW2ZmzZpVsvdbIdfVuSIAAVzyM/VjNttsM9OnT5+s8UWk3CdQLuMdJDXmuX8/VXsNmTtkeh2TdY6NJjYSdYiACIiACBRGQAaZwnhFejbxuGeffbY56aSTrCDx+PHjzYABA8y4ceNs2uZIL15C4S5OHnv16lVrweSajsxee+1l2rdvn57ATJw40WA4isOw9f3335sxY8YYUnDfdtttsRqC8rnV8BLDOIUHEYaY4cOHWxHVDz74oCyMk/m0UeeUBwHClebMmWMXH3hoHXHEETa0sDxqr1pCwPXxjjpqzIOCjnIgwJxv5syZNimBV9+ePXvWmnN57+lRBERABESgbgIVFbJUd1PdfhcvmBEjRpinn37a3HrrreaAAw4wo0ePtgv0m2++2Rx//PFOLQKYPJIhCA0UPE+uvfZam2r81VdftVmOktZWwHUWHZnMNLUsqgYOHOhMZhSyEVAfwqm+/fZb6wUyY8YMs9FGG9USJQ777sU4RRgG10Vrh/504Vi9erX1Evvmm2+sMWbevHnWW4xsDngqsLBiMpj0/eUCK9UhHgJ/+9vf0gZxdGMQ5FZ2pXjYh3UVV8c72qcxL6xeVjlxEWDjiDDrzAxLW2+9tcKV4uoAXUcERKDiCMgg40iXPvDAAwZhV4Re+/bta70k+JuFcufOnZ3ZeSiXySPaO0wQ8DrytGMwFuF10ahRI0d63ViDDAY4MoPhGUPY0p577hm5QYbU27vuuqu95rHHHmvWXnttJ5i8+eab5qKLLrKGvhYtWlidnU6dOplFixY5FW7mBCxVInICfC+feOKJtAcZhnLuSxkEI0cf6gVcHe9opMa8ULtahcVAAO8YL+Mcl0NXyx8mHkM1dAkREAERqBgCMsg40JUYXSZMmGAn/b1797bGF7wnBg0aZBBOO+qoo5zxjimnyeNOO+1kuXoGGXZJP//8c7PBBhukw4SS7v527drZjEt4GTHBeeGFF6xXz3rrrRfpog8vnHvuucc5kVyyNNxwww1mnXXWMcSkE49OaBUaHjpEIG4CfB8x6jJG4xVzyCGHOGO8jJtFOV/P1fEOphrzyvnOqs66o3OIh7R3MI/p2rWrspN6QPQoAiIgAgUSkEGmQGBRnE64EiEZuH9m/qidd955UVyupDLLafKIcQvDFmFVHPB9/fXXDR4XeNC4chx++OE2VA29FO6Fl156ybCjG3VYhIsZi5o0aWL4p0MEkibAePHggw+mw5W22247061bNy06ku6YIq/v4nhHUzTmFdmh+lgiBPDk9evHoIfn0pwqETC6qAiIgAiUQECiviXAC+ujqNV7uw2EJ+H+6erB5HHzzTc3bdu2dcbLJBcrDC+I5pKO0TtefvnldAiT91rSj9tvv70Nr/L6nUXgV199FYu4b9Jt1/VFwFUCCEhPmzbNjs14ah155JFZWdFcrbfqJQIiIAJREUDf7d13303rxzA2YpCJegMpqvaoXBEQARFwgYAMMg70wjvvvGMzeKBLQErVX//61w7UqvyrwI7o7rvvnjVRwEMGYdg4MhnlSxCDEZm1EAylzlOnTjWvvPJK2kiXbzn1nceOPyFbS5cutY+I5OoQARGoTYAQpfvvv9+KXvPuJptsYkMLGzRoUPtkveIkAY13TnaLKlXmBAhbz5xDEVq85ZZbat5a5v2q6ouACCRL4GfXgWTrUVVXZyH8j3/8I52+l0wyTB4RViXEhsw3HBhmcAN11dW6HDptn332MbfccosVzaW+H3/8sfnwww+tMKfnkeJCO3bbbTezww472IxCeEuho7Ljjjva0KUw+h8xY9yMMUiRVYldLQRKEeLTItOFO0B1cIkAqa4feeQRq+v1m9/8xpxwwgk2a1sY30WX2lmpddF4V6k9q3YlTWDKlClZXsYkIWDeqkMEREAERKB4AjLIFM+u6E8uW7bMircyacRT44033rAeMgi5ktEDQVMm/htvvLF2ZYum/L8P9uzZ0+5uf/HFF+ksPYQtYYhwySCDgWTo0KH2Xvjkk0/Ma6+9Zl588UUzePDgLA+fYnBg4CFjF9mcMFBh+PnTn/5kHn30UfPYY4+ZLbbYolb4GW7JGG6i8KLh3ib0DY8gZasppkf1mSgJ/Otf/zI33nij+eyzz6zRfNttt7XfQ1cykUXZ9kooW+NdJfSi2uAiAb5bePB6iRIUruRiL6lOIiAC5UhABpkEeg1tAnYZcPskrepHH31ks3hgiGEhTggLi9ZVq1aZPn36BHowaMGcX8cxYdh///3NnDlz0p5HhANh/IC3SwdZoXbeeWdrKGHCw6KQv9ulMhiUsjOPi/E111xj00mjV0NZ5557rlm4cKHNXtSxY8daO1wYCceOHWvvwbAZYYQ57LDDjEvptsNuo8orXwJ4LGKsxGDeqFEjc9ZZZ1nvmPJtUXXVXONddfW3WhsfAbJ+Llq0KL1R07x5c7u5pTD7+PpAVxIBEahMAjLIJNCvuHjyj4OFL6EjeHDgFn/cccfllVZVC+b8O65fv35m3Lhx1viFRxIT9tWrV5tmzZqVZOjIvwb5nYmhBM8V+paQCUKMJk6caIYMGVJ0BgMMO9dee63p37+/wVsIryAmVBj0YIFWRtCBNwCGoMaNG4eut4ORrGnTpk6xD2Kg16qPAN8XxoqVK1fa+3PgwIE2dFALjvK4FzTelUc/qZblSWDSpEnmxx9/TFcejT7Pozv9op6IgAiIgAgUTEAGmYKRhfsBL901pRaSYUkL5vz7Aa5khiIEh3AENHowerRp0ybQ+yj/ksM/0wuPuO6662w9b7rpJrPHHnvYbFHFhPdg2EEzZ8yYMWmjzlNPPZXWxujVq5dBI8N/kDKcfzpEoJoI4KFIeB8LezLJnXzyyc550lVTfxTaVo13hRLT+SKQHwHCl59//vm0QYb5yN57711ySHV+V9dZIiACIlDZBGSQSbh/MchgJGBRjGZMvromWjDn33F4nuCFhKAtrDnQTsFzxkVB21NOOcWGtM2YMcPMnTvXTJgwoejwHnazjj76aEMmBCZQ/6+9ew+Rqn7jOP6o/aFhRmZpWmF2M0NkS2v7I10tk66ulWWJGiLmhdAsyWtlF1FTCW+VJonXJJclqhWVRLxQKZtYKnhLSNesvFWQCGq/Pg+/GXfN3Jlp5sw5Z94HxHXdnfM9r+/Z2XOe832eR2kY5eXl/rc6I6h+TKrnXOrifCUC0RNQCqlWk504ccLfj7VaTe/JWtHFFg0B3u+iMU+MMnoC6s64Y8eOZLvrq6++2oqLiy/4QCd6R8eIEUAAgfwK0PY6v/6mnFx1WFJ6CEs/czcZ3bp18/SbRC0WFcytqqr615Sd3I2k9lfWhc6IESNM+dkar7pEaaxnz56t/ZvP+4o777zT06AS9XK++eYbUxBQqUpPPfVUSulx570k/0QglgIrV660jRs3etC2ffv2XudIXe7YoiPA+1105oqRRktA6UrqDprYevToUeOaKvF5/kYAAQQQSF+AgEz6Zln7DgVilE6ipaDppCtlbQAF9EIKeFV/mqNiyhUVFcnlt2GjKC0tNQWRGjRo4AGU5cuXJ4sSZzpWBXT0OloJoI5e6rik12dDoNAFVEB91qxZXmeqeiHfRAC30H2iePy830Vx1hhzGAW0sviLL75IXi+pzfUzzzzzj2YAYRw7Y0IAAQSiIEDKUh5nSaseVFxWF44KyFA4MreToeK46m6lWjIqaKvUHX1O9XjCduOlNAl1d9m2bZt3iFIqhVp1d+nSJePz5PDhw54DrvoYCvg0b97c05hkoXOwemqGLsCUuvFvRX//60w1atTIa9qEzf2/HhffHz0BnesLFy70nzX9HDz++OPe3e5CtZWid3SFO2Le7wp37jny7Ars3LnTmyEkUr5LSkqsTZs23hE0u3vi1RBAAIHCFCAgk8d5z7Sgr4bMDXP6E6dghor7Hj161NPEKisrPWVMKUJhrKNy6623elBm5MiRdvDgQS/Mq0Kj+nwmBX5VzFfHrmNV9xgForSp7bqCNDfddFPSQal0H3/8sXdjSl/64t+hsWv1j4oVh7GGz8VHz//GSUDBSKXxqS28in3ffvvtni6ogCFbtAV4v4v2/DH6cAjoPVIraxPpSnpwqAdZWiXDhgACCCCQHQECMtlxzOhV9NRBgRXdoOomO52gADfM6ZPrQuK5556zrVu3emBCT8PLyspM9SKUwhPGTYGTb7/91uvI6MZRXZfGjh1rCiKls7pEaXEqZKyLqptvvjmZviWD6dOn++sNGzYseQ6qeN/69es9hSPbLhq30kI6depEQCbbuLxeWgJapfjqq6/aoUOHrEmTJvbGG2/4z0f11WJpvSBfHAoB3u9CMQ0MIgYCv/32m6d3qyGANgWt7733Xor5xmBuOQQEEAiPAAGZPM5FomL9FVdcYS1atKiRMlLbsLhhrk3owv//2GOP2YwZM5LpOMqLfvnllz1AkE6A48Kvnv3PakyvvPKKKXinonoq8KvClQrUpFNw9KeffrLt27f7yiC1qkysjtEN6aZNmzwoU72eTK9evey+++5LdqXK5pEpAKmb31RTQvSELrFV/zjxOf5GIBMB1VKaNm2abdmyxQORQ4YMsfvvvz/l8zKTffI9wQhE+f1OQtXf56p/HIwee0HgnICuO7RCVw9v9Lu7X79+xgrCcz58hAACCGRDgIBMNhQzeA39ckukLGl1TLr1Y7hhzgD9729Rt6Fnn33Wdu3a5ek4Bw4c8M4qqqdSPSCR2avn5rsUsJswYYJprN9//71/rHNGK3suuSS1H+FffvkleZF/xx13+PmmFI0PP/zQ7r777n+0v9aFl7o8Bb3p5kPpU/r50B99/OuvvyZr2chAK3w0VxqjVjIosBPGYFrQduwvdQGtoFBKy6JFizzoqECtAjKJbmSpvxJfGUaBqLzfyY73vDCeQYxJAmo8sWLFimS6kh4cPvLII6G9VmLWEEAAgagKpHY3F9WjC/G4dTOsm0vdGKiuSTrpSjosbpgzn1y1e547d66n4+im/5NPPjGtGglrQEZHWlRU5KlKY8aMsX379tmkSZO87sX111/v50JtGjfeeKPdcsstXkT61KlT3t1r8+bN9t1339nEiRND88RLKVWrVq0yLY/WOLWCR//WTYuClnPmzPGaN1dddZUHYpo1a8by6domn///h4BWi7355pselL3rrrv8Z0CrttjiIRCV9ztp854Xj3Mujkexe/duX0Gr38Xa1FlJv3t5ABLH2eaYEEAgnwIEZPKkr9UxiV9yutlOd4VMnoYdi4vHa665xjupqJCn0ha+/PJLT+dp3Lhx2oGxIOfhySef9A5RkydPts8++8x0I6mn+qrHUtsFkmrkaJXNlClTvJbM2rVr/fxT/QytOAlLzQwFKhcsWOAFVhWk1J/WrVt70FJBGXV9WrdunT+509O7tm3b+kqhVNOfgpwv9hVOAa24ev31123//v1eyHrq1KnWqlWrlAKb4TwiRnW+QFTe7zRu3vPOnz3+HQYB/a796KOPkoX99TNVvRlAGMbIGBBAAIG4CNT5+ybnXIGGuBxVBI5DqSLqnqOVABs2bPC6IGG5Kb4Yn4pfPv/88zVumDVupc4kbpi16kc3y4kb5rfffjt0RXOVstS9e3fbs2ePp8Zo1czMmTO9uO3Fjj/f/6cVPQqsvP/+++6rlAt1K0o1oPfHH3/46hjNlwIxdDnK94yy/yAFlAL3zjvv+B8FYNVOXqvjCOgFOQvB7Yv3u+Cs2VO8BH744Qe/tlDgWtd2ffr08fdLpVCzIYAAAghkV4AVMtn1TPnVtGReHZZ0U6xWxlEIxujgVGtFqzOivqkGy9NPP51sd6t6EgMHDrSOHTuGepWMUtVGjx7tXaLWrFljS5YssXvuucd0c5nKphoZWpHFhkAhCqjYa0VFhWmV3Lhx4+yBBx4gGBPjE4H3uxhPLoeWMwE9+NFK1UQtJqVzDho0iBpbORPnhRFAoNAFCMgEcAYoLUZP6vRkIfEkVrU7tIKkW7duoa5dEgBP3nYxePBgW7lypbeV1pNz1ZVRCoxaSod506oWpS09+OCDfj4lOiaFecyMDYEwCGjZ/ahRo3zFXnFxcfL9OAxjYwwIIIBAGAQUuFZtPa3g1kOgvn37etpwqk0EwnAMjAEBBBCIkkDdKA02imM9efKklZWVeQFJtVdVEObYsWNemFVpJo8++igBmTxNrArC6qmPVpeoBotWyaiLkeYo7JuCMA8//DBtesM+UYwvVAIKiitVsVOnTgRjQjUzDAYBBMIgoPSkxYsXm9LTtVKmZcuWNmDAAGvYsGEYhscYEEAAgVgKEJDJ8bRu3brVa8W89957XkxVARoVJVVnhZKSEl+RkW6HpRwPuaBeXl0D1D5ac6BVMvPmzfNORAWFwMEigAACCCCAQMELHD582JYuXerXqHpoqMYBqXZzLHg8ABBAAIEMBQjIZAiX6repm5Kq1Tdq1MjatWtnR44c8bofSot56aWXQtNuONXjidvXqdX18OHDrWnTpr5K5tNPP43MKpm4zQXHgwACCCCAAAL5EVBdww8++MA70Om6VSncqrV36aWX5mdA7BUBBBAoEAECMjmeaBWJ1QoM1YpR7Y/58+eb8nNfe+01L8bK6pgcT0AKL68uRSruqflhlUwKYHwJAggggAACCMRKYNu2bd7qWnUPlRb94osvmgr6KqWbDQEEEEAgdwK0vc6dbfKVq6qqbNOmTVZZWen1Sh566CG77bbbvFV08ov4IK8CO3bssCeeeMLbYGuZrlbKdO7cOdQdl/IKxs4RQAABBBBAIBYCv//+u/Xv398+//xz7wBaWlrqKdxXXnllLI6Pg0AAAQTCLEBAJsyzw9gCFZg4caJNmzbNa8ho1YyW7pI7HegUsDMEEEAAAQQQCFBAxXsXLlxoI0aM8Ouf6667zptRFBUV8eAwwHlgVwggULgCpCwV7txz5OcJvPDCC959RStkVq9e7RckKr7MhgACCCCAAAIIxFHgxx9/tHfffde0Skb1YoYNG2Zt2rQhGBPHyeaYEEAglAIEZEI5LQwqHwKXXXaZTZgwwVq3bm316tXz1TLbt2+306dP52M47BMBBBBAAAEEEMiZgOrmzZgxw/bu3Wtqed2lSxfr06eP15DJ2U55YQQQQACBGgIEZGpw8I9CF1BXAS3bbdasman94/Tp0+3nn3/2C5VCt+H4EUAAAQQQQCA+Al999ZUtW7bM21y3bNnSG040btw4PgfIkSCAAAIRECAgE4FJYojBCvTu3dt69OhhDRs2tPLycquoqLCTJ08GOwj2hgACCCCAAAII5Ejg+PHjNnnyZDt27JhdfvnlNmrUKFKVcmTNyyKAAAIXEyAgczEd/q8gBZSuNHbsWOvQoYPVrVvXL1h2795tZ86cKUgPDhoBBBBAAAEE4iOg65nFixfb119/7QfVq1cv69mzp9eQic9RciQIIIBANAQIyERjnhhlwAJKWRo/frzdcMMNtn//fps5c6YdOXKE1KWA54HdIYAAAggggEB2Bfbs2WOzZ8/2VKXi4mJfHaNVMmwIIIAAAsELEJAJ3pw9RkSgpKTEBg4caE2aNLElS5bYunXr7NSpUxEZPcNEAAEEEEAAAQRqCvz55582depUU3elVq1a2aRJk+zaa6+1OnXq1PxC/oUAAgggEIgAAZlAmNlJVAWGDh1qpaWl1qJFC1u+fLk/TYrqsTBuBBBAAAEEEChsAa2OqaystObNm9tbb71lRUVFtLgu7FOCo0cAgTwL1Pm7zd1feR4Du0cg1AIqeLdmzRpr0KCBde3a1f8O9YAZHAIIIIAAAgggcAGBqqoq27Bhg6mbUseOHa1+/foX+Co+hQACCCAQlAABmaCk2Q8CCCCAAAIIIIAAAggggAACCCDwfwFSljgVEEAAAQQQQAABBBBAAAEEEEAAgYAFCMgEDM7uEEAAAQQQQAABBBBAAAEEEEAAAQIynAMIIIAAAggggAACCCCAAAIIIIBAwAIEZAIGZ3cIIIAAAggggAACCCCAAAIIIIAAARnOAQQQQAABBBBAAAEEEEAAAQQQQCBgAQIyAYOzOwQQQAABBBBAAAEEEEAAAQQQQICADOcAAggggAACCCCAAAIIIIAAAgggELAAAZmAwdkdAggggAACCCCAAAIIIIAAAgggQECGcwABBBBAAAEEEEAAAQQQQAABBBAIWICATMDg7A4BBBBAAAEEEEAAAQQQQAABBBAgIMM5gAACCCCAAAIIIIAAAggggAACCAQsQEAmYHB2hwACCCCAAAIIIIAAAggggAACCPwPPeaLo+I2D0AAAAAASUVORK5CYII="/>
          <p:cNvSpPr>
            <a:spLocks noChangeAspect="1" noChangeArrowheads="1"/>
          </p:cNvSpPr>
          <p:nvPr/>
        </p:nvSpPr>
        <p:spPr bwMode="auto">
          <a:xfrm>
            <a:off x="0" y="0"/>
            <a:ext cx="27146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25" y="1890055"/>
            <a:ext cx="4455444" cy="7546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255" y="1780187"/>
            <a:ext cx="4455444" cy="9600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427869" y="2103558"/>
            <a:ext cx="7107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/>
              </a:rPr>
              <a:t> 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40660" y="2840637"/>
            <a:ext cx="748947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主要优势：</a:t>
            </a:r>
          </a:p>
          <a:p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在没有牺牲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FM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原本优势的前提下，</a:t>
            </a:r>
            <a:b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显著提高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FM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的拟合能力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153" y="4287187"/>
            <a:ext cx="4642452" cy="21550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642" y="2991837"/>
            <a:ext cx="3183463" cy="36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7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9" name="椭圆 48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平行四边形 62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453846" y="3057658"/>
            <a:ext cx="74835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SVM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（回归）</a:t>
            </a: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err="1" smtClean="0">
                <a:latin typeface="Microsoft YaHei" charset="0"/>
                <a:ea typeface="Microsoft YaHei" charset="0"/>
                <a:cs typeface="Microsoft YaHei" charset="0"/>
              </a:rPr>
              <a:t>libSVM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个简单、易于使用和快速有效的 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SVM 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模式识别与回归的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软件包</a:t>
            </a:r>
          </a:p>
          <a:p>
            <a:pPr marL="285750" indent="-285750">
              <a:buFont typeface="Arial" charset="0"/>
              <a:buChar char="•"/>
            </a:pPr>
            <a:endParaRPr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参数：</a:t>
            </a:r>
          </a:p>
          <a:p>
            <a:pPr lvl="1"/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-c </a:t>
            </a:r>
            <a:r>
              <a:rPr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cost：设置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惩罚系数为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；</a:t>
            </a:r>
          </a:p>
          <a:p>
            <a:pPr lvl="1"/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-h shrinking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：设置不选用启发式；</a:t>
            </a:r>
          </a:p>
          <a:p>
            <a:pPr lvl="1"/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-s </a:t>
            </a:r>
            <a:r>
              <a:rPr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svm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类型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SVM 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类型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为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R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-SVR</a:t>
            </a:r>
            <a:endParaRPr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lvl="1"/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-t 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核函数类型：默认为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RBF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核</a:t>
            </a:r>
          </a:p>
        </p:txBody>
      </p:sp>
      <p:sp>
        <p:nvSpPr>
          <p:cNvPr id="66" name="矩形 65"/>
          <p:cNvSpPr/>
          <p:nvPr/>
        </p:nvSpPr>
        <p:spPr>
          <a:xfrm>
            <a:off x="2453846" y="133087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Item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Popularity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模型（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排序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将电影平均分作为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Popularity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Popularity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对测试集中电影排序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08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644651" y="525424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16200000">
            <a:off x="2078817" y="6403894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16200000">
            <a:off x="3817256" y="5935311"/>
            <a:ext cx="1318720" cy="131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6200000">
            <a:off x="4925647" y="6645920"/>
            <a:ext cx="1947513" cy="1947513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6200000">
            <a:off x="1746036" y="3977999"/>
            <a:ext cx="2606873" cy="2606873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6200000">
            <a:off x="-208096" y="4762428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6200000">
            <a:off x="6635340" y="6243404"/>
            <a:ext cx="1130239" cy="113023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6200000">
            <a:off x="7357899" y="5524708"/>
            <a:ext cx="2798256" cy="2798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6200000">
            <a:off x="7991706" y="6582879"/>
            <a:ext cx="1351188" cy="13511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6200000">
            <a:off x="9125925" y="4862025"/>
            <a:ext cx="1894088" cy="189408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6200000">
            <a:off x="10510752" y="5474419"/>
            <a:ext cx="1894088" cy="189408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6200000">
            <a:off x="5908155" y="567101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6200000">
            <a:off x="6480603" y="6497251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6200000">
            <a:off x="5838946" y="6858047"/>
            <a:ext cx="334678" cy="3346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6200000">
            <a:off x="5711165" y="5089878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6200000">
            <a:off x="7090639" y="5089877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6200000">
            <a:off x="1294480" y="3601826"/>
            <a:ext cx="1656813" cy="1656813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0" y="1142816"/>
            <a:ext cx="12192000" cy="1415219"/>
          </a:xfrm>
          <a:custGeom>
            <a:avLst/>
            <a:gdLst>
              <a:gd name="connsiteX0" fmla="*/ 0 w 9144000"/>
              <a:gd name="connsiteY0" fmla="*/ 472630 h 1415219"/>
              <a:gd name="connsiteX1" fmla="*/ 2712720 w 9144000"/>
              <a:gd name="connsiteY1" fmla="*/ 1295590 h 1415219"/>
              <a:gd name="connsiteX2" fmla="*/ 4632960 w 9144000"/>
              <a:gd name="connsiteY2" fmla="*/ 190 h 1415219"/>
              <a:gd name="connsiteX3" fmla="*/ 7299960 w 9144000"/>
              <a:gd name="connsiteY3" fmla="*/ 1402270 h 1415219"/>
              <a:gd name="connsiteX4" fmla="*/ 9144000 w 9144000"/>
              <a:gd name="connsiteY4" fmla="*/ 579310 h 141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1415219">
                <a:moveTo>
                  <a:pt x="0" y="472630"/>
                </a:moveTo>
                <a:cubicBezTo>
                  <a:pt x="970280" y="923480"/>
                  <a:pt x="1940560" y="1374330"/>
                  <a:pt x="2712720" y="1295590"/>
                </a:cubicBezTo>
                <a:cubicBezTo>
                  <a:pt x="3484880" y="1216850"/>
                  <a:pt x="3868420" y="-17590"/>
                  <a:pt x="4632960" y="190"/>
                </a:cubicBezTo>
                <a:cubicBezTo>
                  <a:pt x="5397500" y="17970"/>
                  <a:pt x="6548120" y="1305750"/>
                  <a:pt x="7299960" y="1402270"/>
                </a:cubicBezTo>
                <a:cubicBezTo>
                  <a:pt x="8051800" y="1498790"/>
                  <a:pt x="8597900" y="1039050"/>
                  <a:pt x="9144000" y="579310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98754" y="2013974"/>
            <a:ext cx="544059" cy="5440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473504" y="1850422"/>
            <a:ext cx="544059" cy="5440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472319" y="1123776"/>
            <a:ext cx="544059" cy="5440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640288" y="2305039"/>
            <a:ext cx="544059" cy="5440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121254" y="698869"/>
            <a:ext cx="28431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豆瓣用户社交</a:t>
            </a:r>
            <a:b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网络分析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20485" y="2636505"/>
            <a:ext cx="28431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推荐系统模型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80518" y="501590"/>
            <a:ext cx="28431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模型实验结果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283007" y="3004443"/>
            <a:ext cx="28431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模型未来展望</a:t>
            </a:r>
          </a:p>
        </p:txBody>
      </p:sp>
    </p:spTree>
    <p:extLst>
      <p:ext uri="{BB962C8B-B14F-4D97-AF65-F5344CB8AC3E}">
        <p14:creationId xmlns:p14="http://schemas.microsoft.com/office/powerpoint/2010/main" val="317736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模型试验结果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5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9" name="椭圆 48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平行四边形 62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模型实验结果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60790"/>
              </p:ext>
            </p:extLst>
          </p:nvPr>
        </p:nvGraphicFramePr>
        <p:xfrm>
          <a:off x="3077849" y="4108796"/>
          <a:ext cx="6499296" cy="17399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6432"/>
                <a:gridCol w="2166432"/>
                <a:gridCol w="2166432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Model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>
                          <a:effectLst/>
                        </a:rPr>
                        <a:t>NDCG@10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ItemPop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u="none" strike="noStrike" dirty="0">
                          <a:effectLst/>
                        </a:rPr>
                        <a:t>5.91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 smtClean="0">
                          <a:effectLst/>
                        </a:rPr>
                        <a:t>SVM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u="none" strike="noStrike" dirty="0" smtClean="0">
                          <a:effectLst/>
                        </a:rPr>
                        <a:t>2</a:t>
                      </a:r>
                      <a:r>
                        <a:rPr lang="en-US" altLang="zh-CN" sz="1600" u="none" strike="noStrike" dirty="0" smtClean="0">
                          <a:effectLst/>
                        </a:rPr>
                        <a:t>.61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*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NeuralFM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u="none" strike="noStrike">
                          <a:effectLst/>
                        </a:rPr>
                        <a:t>2.45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40.05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FM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u="none" strike="noStrike" dirty="0">
                          <a:effectLst/>
                        </a:rPr>
                        <a:t>2.03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u="none" strike="noStrike" dirty="0">
                          <a:effectLst/>
                        </a:rPr>
                        <a:t>46.62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049819" y="6085894"/>
            <a:ext cx="658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PS.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的预测值基本在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左右，需要另外的实验阐述其弱点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46" y="1407452"/>
            <a:ext cx="3637672" cy="21637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542" y="1407452"/>
            <a:ext cx="3639671" cy="218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4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9" name="椭圆 48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平行四边形 62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试验结果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58" y="1099269"/>
            <a:ext cx="6858940" cy="3098984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990050"/>
              </p:ext>
            </p:extLst>
          </p:nvPr>
        </p:nvGraphicFramePr>
        <p:xfrm>
          <a:off x="3825891" y="4957284"/>
          <a:ext cx="6096000" cy="13995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Learning 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NeuralFM @1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u="none" strike="noStrike">
                          <a:effectLst/>
                        </a:rPr>
                        <a:t>lr=0.005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u="none" strike="noStrike" dirty="0">
                          <a:effectLst/>
                        </a:rPr>
                        <a:t>41.28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u="none" strike="noStrike" dirty="0">
                          <a:effectLst/>
                        </a:rPr>
                        <a:t>31.21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effectLst/>
                        </a:rPr>
                        <a:t>lr=0.01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u="none" strike="noStrike">
                          <a:effectLst/>
                        </a:rPr>
                        <a:t>41.37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u="none" strike="noStrike" dirty="0">
                          <a:effectLst/>
                        </a:rPr>
                        <a:t>34.68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u="none" strike="noStrike">
                          <a:effectLst/>
                        </a:rPr>
                        <a:t>lr=0.05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u="none" strike="noStrike" dirty="0">
                          <a:effectLst/>
                        </a:rPr>
                        <a:t>12.23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u="none" strike="noStrike" dirty="0">
                          <a:effectLst/>
                        </a:rPr>
                        <a:t>34.88</a:t>
                      </a:r>
                      <a:endParaRPr lang="hr-HR" sz="1800" b="0" i="1" u="none" strike="noStrike" dirty="0">
                        <a:solidFill>
                          <a:srgbClr val="000000"/>
                        </a:solidFill>
                        <a:effectLst/>
                        <a:latin typeface="宋体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747044" y="4483959"/>
            <a:ext cx="225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Rate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</a:t>
            </a:r>
            <a:endParaRPr kumimoji="1" lang="zh-CN" altLang="en-US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0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模型未来展望</a:t>
            </a:r>
          </a:p>
        </p:txBody>
      </p:sp>
    </p:spTree>
    <p:extLst>
      <p:ext uri="{BB962C8B-B14F-4D97-AF65-F5344CB8AC3E}">
        <p14:creationId xmlns:p14="http://schemas.microsoft.com/office/powerpoint/2010/main" val="382528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9" name="椭圆 48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平行四边形 62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展望：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ABCD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16284" y="1022265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优化排序：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ABD</a:t>
            </a: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A: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Adversarial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Attack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B: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/>
              <a:t>Bayesian Personalized Ranking </a:t>
            </a:r>
            <a:endParaRPr lang="zh-CN" altLang="en-US" sz="2800" dirty="0" smtClean="0"/>
          </a:p>
          <a:p>
            <a:pPr marL="342900" indent="-342900">
              <a:buFont typeface="Arial" charset="0"/>
              <a:buChar char="•"/>
            </a:pP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D: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Dynamic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Negtive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Sampling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59" y="3979312"/>
            <a:ext cx="3032555" cy="22802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99" y="3985841"/>
            <a:ext cx="2928060" cy="22736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409" y="3985841"/>
            <a:ext cx="2836323" cy="229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9" name="椭圆 48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平行四边形 62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展望：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ABCD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16284" y="102226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优化特征：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C: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KCNN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Doc2Vec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122" y="3655622"/>
            <a:ext cx="2884636" cy="25905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15" y="3655623"/>
            <a:ext cx="4655928" cy="25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5874559" y="-685186"/>
            <a:ext cx="6781080" cy="8387873"/>
            <a:chOff x="-1344978" y="-685187"/>
            <a:chExt cx="6781080" cy="8387873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574093" y="4429124"/>
              <a:ext cx="2798256" cy="27982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-185195" y="5404454"/>
              <a:ext cx="1351188" cy="13511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666017" y="5533920"/>
              <a:ext cx="1894088" cy="18940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517229" y="5808598"/>
              <a:ext cx="1894088" cy="18940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1742802" y="2512764"/>
            <a:ext cx="3456299" cy="110799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THANK</a:t>
            </a:r>
          </a:p>
        </p:txBody>
      </p:sp>
      <p:sp>
        <p:nvSpPr>
          <p:cNvPr id="21" name="矩形 20"/>
          <p:cNvSpPr/>
          <p:nvPr/>
        </p:nvSpPr>
        <p:spPr>
          <a:xfrm>
            <a:off x="1742800" y="3588903"/>
            <a:ext cx="2060308" cy="1107996"/>
          </a:xfrm>
          <a:prstGeom prst="rect">
            <a:avLst/>
          </a:prstGeom>
          <a:solidFill>
            <a:schemeClr val="accent5"/>
          </a:solidFill>
        </p:spPr>
        <p:txBody>
          <a:bodyPr wrap="none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YOU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70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豆瓣用户社交</a:t>
            </a:r>
            <a:b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网络分析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9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基本统计信息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xmlns="" id="{79408B2C-95CB-47BD-A857-DC622E74E014}"/>
              </a:ext>
            </a:extLst>
          </p:cNvPr>
          <p:cNvSpPr txBox="1"/>
          <p:nvPr/>
        </p:nvSpPr>
        <p:spPr>
          <a:xfrm>
            <a:off x="2450939" y="1659087"/>
            <a:ext cx="838660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总共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个用户，提供了关注他们人的列表，经过统计，有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62435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个关注关系。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这个网络共有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62435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但是！这些边指向了很多不在这一千个人中的用户！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当只取这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个用户时，我们只有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580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263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更多信息！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547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社交网络可视化</a:t>
            </a:r>
          </a:p>
        </p:txBody>
      </p:sp>
      <p:pic>
        <p:nvPicPr>
          <p:cNvPr id="74" name="屏幕录制 73">
            <a:hlinkClick r:id="" action="ppaction://media"/>
            <a:extLst>
              <a:ext uri="{FF2B5EF4-FFF2-40B4-BE49-F238E27FC236}">
                <a16:creationId xmlns:a16="http://schemas.microsoft.com/office/drawing/2014/main" xmlns="" id="{AEF7C48E-971F-46E5-8D24-A28A3095F9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46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6584" y="856021"/>
            <a:ext cx="9557368" cy="55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33834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3" fill="hold" display="0">
                      <p:stCondLst>
                        <p:cond delay="indefinite"/>
                      </p:stCondLst>
                    </p:cTn>
                    <p:tgtEl>
                      <p:spTgt spid="74"/>
                    </p:tgtEl>
                  </p:cMediaNode>
                </p:video>
                <p:seq concurrent="1" nextAc="seek">
                  <p:cTn id="14" restart="whenNotActive" fill="hold" evtFilter="cancelBubble" nodeType="interactiveSeq">
                    <p:stCondLst>
                      <p:cond evt="onClick" delay="0">
                        <p:tgtEl>
                          <p:spTgt spid="7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" fill="hold">
                          <p:stCondLst>
                            <p:cond delay="0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8" dur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4"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3" fill="hold" display="0">
                      <p:stCondLst>
                        <p:cond delay="indefinite"/>
                      </p:stCondLst>
                    </p:cTn>
                    <p:tgtEl>
                      <p:spTgt spid="74"/>
                    </p:tgtEl>
                  </p:cMediaNode>
                </p:video>
                <p:seq concurrent="1" nextAc="seek">
                  <p:cTn id="14" restart="whenNotActive" fill="hold" evtFilter="cancelBubble" nodeType="interactiveSeq">
                    <p:stCondLst>
                      <p:cond evt="onClick" delay="0">
                        <p:tgtEl>
                          <p:spTgt spid="7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" fill="hold">
                          <p:stCondLst>
                            <p:cond delay="0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8" dur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4"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社交网络可视化</a:t>
            </a:r>
          </a:p>
        </p:txBody>
      </p:sp>
      <p:pic>
        <p:nvPicPr>
          <p:cNvPr id="18" name="屏幕录制 17">
            <a:hlinkClick r:id="" action="ppaction://media"/>
            <a:extLst>
              <a:ext uri="{FF2B5EF4-FFF2-40B4-BE49-F238E27FC236}">
                <a16:creationId xmlns:a16="http://schemas.microsoft.com/office/drawing/2014/main" xmlns="" id="{60D74B4D-943A-40D1-BB2C-BAD69ACE35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6203" y="1283593"/>
            <a:ext cx="8987074" cy="517425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D876676F-291E-454F-9804-D8180FEFD534}"/>
              </a:ext>
            </a:extLst>
          </p:cNvPr>
          <p:cNvSpPr txBox="1"/>
          <p:nvPr/>
        </p:nvSpPr>
        <p:spPr>
          <a:xfrm>
            <a:off x="985085" y="2113833"/>
            <a:ext cx="536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用结点的面积代表声望值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70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39267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3" fill="hold" display="0">
                      <p:stCondLst>
                        <p:cond delay="indefinite"/>
                      </p:stCondLst>
                    </p:cTn>
                    <p:tgtEl>
                      <p:spTgt spid="18"/>
                    </p:tgtEl>
                  </p:cMediaNode>
                </p:video>
                <p:seq concurrent="1" nextAc="seek">
                  <p:cTn id="14" restart="whenNotActive" fill="hold" evtFilter="cancelBubble" nodeType="interactiveSeq">
                    <p:stCondLst>
                      <p:cond evt="onClick" delay="0">
                        <p:tgtEl>
                          <p:spTgt spid="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" fill="hold">
                          <p:stCondLst>
                            <p:cond delay="0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8" dur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8"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39267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3" fill="hold" display="0">
                      <p:stCondLst>
                        <p:cond delay="indefinite"/>
                      </p:stCondLst>
                    </p:cTn>
                    <p:tgtEl>
                      <p:spTgt spid="18"/>
                    </p:tgtEl>
                  </p:cMediaNode>
                </p:video>
                <p:seq concurrent="1" nextAc="seek">
                  <p:cTn id="14" restart="whenNotActive" fill="hold" evtFilter="cancelBubble" nodeType="interactiveSeq">
                    <p:stCondLst>
                      <p:cond evt="onClick" delay="0">
                        <p:tgtEl>
                          <p:spTgt spid="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" fill="hold">
                          <p:stCondLst>
                            <p:cond delay="0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8" dur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8"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社交网络可视化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F59A0AB-4277-4A34-AD31-C2955B92CB5A}"/>
              </a:ext>
            </a:extLst>
          </p:cNvPr>
          <p:cNvSpPr txBox="1"/>
          <p:nvPr/>
        </p:nvSpPr>
        <p:spPr>
          <a:xfrm>
            <a:off x="1778642" y="1467748"/>
            <a:ext cx="10003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度分布图</a:t>
            </a: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（全部）</a:t>
            </a:r>
            <a:endParaRPr lang="zh-CN" altLang="en-US" sz="1600" dirty="0" smtClean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776B1501-57AE-4C1C-9583-8B0DB6F7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16" y="834757"/>
            <a:ext cx="7428931" cy="55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社交网络可视化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0E1DCDBC-9A52-4036-B956-6997A649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05" y="1050504"/>
            <a:ext cx="6980068" cy="523505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1CE69877-30BE-4E54-89B9-86E10E166193}"/>
              </a:ext>
            </a:extLst>
          </p:cNvPr>
          <p:cNvSpPr/>
          <p:nvPr/>
        </p:nvSpPr>
        <p:spPr>
          <a:xfrm>
            <a:off x="10233206" y="2967335"/>
            <a:ext cx="14128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最有威望的用户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abin520918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F59A0AB-4277-4A34-AD31-C2955B92CB5A}"/>
              </a:ext>
            </a:extLst>
          </p:cNvPr>
          <p:cNvSpPr txBox="1"/>
          <p:nvPr/>
        </p:nvSpPr>
        <p:spPr>
          <a:xfrm>
            <a:off x="1778642" y="1467748"/>
            <a:ext cx="10003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入</a:t>
            </a:r>
          </a:p>
          <a:p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度分布图</a:t>
            </a:r>
          </a:p>
        </p:txBody>
      </p:sp>
    </p:spTree>
    <p:extLst>
      <p:ext uri="{BB962C8B-B14F-4D97-AF65-F5344CB8AC3E}">
        <p14:creationId xmlns:p14="http://schemas.microsoft.com/office/powerpoint/2010/main" val="36971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2593542" y="804428"/>
            <a:ext cx="82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>
            <a:off x="2158571" y="332773"/>
            <a:ext cx="590551" cy="479165"/>
          </a:xfrm>
          <a:prstGeom prst="parallelogram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6158" y="351898"/>
            <a:ext cx="4690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社交网络可视化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DA34B296-44C0-425C-B6E7-45EE2F9F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43000"/>
            <a:ext cx="7074090" cy="530556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65CB44B4-9ADE-405E-9A28-D214DC7EF5FC}"/>
              </a:ext>
            </a:extLst>
          </p:cNvPr>
          <p:cNvSpPr/>
          <p:nvPr/>
        </p:nvSpPr>
        <p:spPr>
          <a:xfrm>
            <a:off x="10332522" y="2967335"/>
            <a:ext cx="18004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最合群的用户：</a:t>
            </a:r>
            <a:endParaRPr lang="en-US" altLang="zh-CN" b="1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yinxiang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F59A0AB-4277-4A34-AD31-C2955B92CB5A}"/>
              </a:ext>
            </a:extLst>
          </p:cNvPr>
          <p:cNvSpPr txBox="1"/>
          <p:nvPr/>
        </p:nvSpPr>
        <p:spPr>
          <a:xfrm>
            <a:off x="1658383" y="1435507"/>
            <a:ext cx="10003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出</a:t>
            </a:r>
          </a:p>
          <a:p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度分布图</a:t>
            </a:r>
          </a:p>
        </p:txBody>
      </p:sp>
    </p:spTree>
    <p:extLst>
      <p:ext uri="{BB962C8B-B14F-4D97-AF65-F5344CB8AC3E}">
        <p14:creationId xmlns:p14="http://schemas.microsoft.com/office/powerpoint/2010/main" val="114480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theme/theme1.xml><?xml version="1.0" encoding="utf-8"?>
<a:theme xmlns:a="http://schemas.openxmlformats.org/drawingml/2006/main" name="主题1">
  <a:themeElements>
    <a:clrScheme name="MOMODA1">
      <a:dk1>
        <a:sysClr val="windowText" lastClr="000000"/>
      </a:dk1>
      <a:lt1>
        <a:sysClr val="window" lastClr="FFFFFF"/>
      </a:lt1>
      <a:dk2>
        <a:srgbClr val="A5A5A5"/>
      </a:dk2>
      <a:lt2>
        <a:srgbClr val="DCD8DC"/>
      </a:lt2>
      <a:accent1>
        <a:srgbClr val="CF5F55"/>
      </a:accent1>
      <a:accent2>
        <a:srgbClr val="F2C06B"/>
      </a:accent2>
      <a:accent3>
        <a:srgbClr val="5F9387"/>
      </a:accent3>
      <a:accent4>
        <a:srgbClr val="97A6AB"/>
      </a:accent4>
      <a:accent5>
        <a:srgbClr val="837664"/>
      </a:accent5>
      <a:accent6>
        <a:srgbClr val="3F3F3F"/>
      </a:accent6>
      <a:hlink>
        <a:srgbClr val="FFFFFF"/>
      </a:hlink>
      <a:folHlink>
        <a:srgbClr val="8C8C8C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CBFA3A83-6BCC-4EE0-BB32-B92CCBD9E2A4}" vid="{69435C07-64FA-4E6E-A1D3-F570153E1B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644</Words>
  <Application>Microsoft Macintosh PowerPoint</Application>
  <PresentationFormat>宽屏</PresentationFormat>
  <Paragraphs>182</Paragraphs>
  <Slides>26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Calibri</vt:lpstr>
      <vt:lpstr>Calibri Light</vt:lpstr>
      <vt:lpstr>Cambria Math</vt:lpstr>
      <vt:lpstr>Mangal</vt:lpstr>
      <vt:lpstr>Microsoft YaHei</vt:lpstr>
      <vt:lpstr>STHeiti Light</vt:lpstr>
      <vt:lpstr>Times New Roman</vt:lpstr>
      <vt:lpstr>Wingdings</vt:lpstr>
      <vt:lpstr>等线</vt:lpstr>
      <vt:lpstr>宋体</vt:lpstr>
      <vt:lpstr>微软雅黑</vt:lpstr>
      <vt:lpstr>Arial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96</cp:revision>
  <dcterms:created xsi:type="dcterms:W3CDTF">2015-01-07T12:23:28Z</dcterms:created>
  <dcterms:modified xsi:type="dcterms:W3CDTF">2018-05-25T06:32:03Z</dcterms:modified>
</cp:coreProperties>
</file>